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1"/>
  </p:sldMasterIdLst>
  <p:notesMasterIdLst>
    <p:notesMasterId r:id="rId12"/>
  </p:notesMasterIdLst>
  <p:handoutMasterIdLst>
    <p:handoutMasterId r:id="rId13"/>
  </p:handoutMasterIdLst>
  <p:sldIdLst>
    <p:sldId id="1583" r:id="rId2"/>
    <p:sldId id="905" r:id="rId3"/>
    <p:sldId id="957" r:id="rId4"/>
    <p:sldId id="1628" r:id="rId5"/>
    <p:sldId id="1152" r:id="rId6"/>
    <p:sldId id="1629" r:id="rId7"/>
    <p:sldId id="906" r:id="rId8"/>
    <p:sldId id="1300" r:id="rId9"/>
    <p:sldId id="1249" r:id="rId10"/>
    <p:sldId id="163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src" initials="s" lastIdx="2" clrIdx="0">
    <p:extLst>
      <p:ext uri="{19B8F6BF-5375-455C-9EA6-DF929625EA0E}">
        <p15:presenceInfo xmlns:p15="http://schemas.microsoft.com/office/powerpoint/2012/main" userId=" src" providerId="None"/>
      </p:ext>
    </p:extLst>
  </p:cmAuthor>
  <p:cmAuthor id="2" name="WHITE GRAPHIC" initials="WG" lastIdx="2" clrIdx="1">
    <p:extLst>
      <p:ext uri="{19B8F6BF-5375-455C-9EA6-DF929625EA0E}">
        <p15:presenceInfo xmlns:p15="http://schemas.microsoft.com/office/powerpoint/2012/main" userId="WHITE GRAPHIC" providerId="None"/>
      </p:ext>
    </p:extLst>
  </p:cmAuthor>
  <p:cmAuthor id="3" name="USER" initials="U" lastIdx="1" clrIdx="2">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B7C1"/>
    <a:srgbClr val="255783"/>
    <a:srgbClr val="17406D"/>
    <a:srgbClr val="E6E6E6"/>
    <a:srgbClr val="F8EFF4"/>
    <a:srgbClr val="8AE7EF"/>
    <a:srgbClr val="90C5EF"/>
    <a:srgbClr val="8DE7EE"/>
    <a:srgbClr val="89C2EF"/>
    <a:srgbClr val="87C2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39" autoAdjust="0"/>
  </p:normalViewPr>
  <p:slideViewPr>
    <p:cSldViewPr snapToGrid="0">
      <p:cViewPr varScale="1">
        <p:scale>
          <a:sx n="61" d="100"/>
          <a:sy n="61" d="100"/>
        </p:scale>
        <p:origin x="424"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7/21/2022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1</a:t>
            </a:fld>
            <a:endParaRPr lang="en-US"/>
          </a:p>
        </p:txBody>
      </p:sp>
    </p:spTree>
    <p:extLst>
      <p:ext uri="{BB962C8B-B14F-4D97-AF65-F5344CB8AC3E}">
        <p14:creationId xmlns:p14="http://schemas.microsoft.com/office/powerpoint/2010/main" val="4213793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2</a:t>
            </a:fld>
            <a:endParaRPr lang="en-US"/>
          </a:p>
        </p:txBody>
      </p:sp>
    </p:spTree>
    <p:extLst>
      <p:ext uri="{BB962C8B-B14F-4D97-AF65-F5344CB8AC3E}">
        <p14:creationId xmlns:p14="http://schemas.microsoft.com/office/powerpoint/2010/main" val="304421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3</a:t>
            </a:fld>
            <a:endParaRPr lang="en-US"/>
          </a:p>
        </p:txBody>
      </p:sp>
    </p:spTree>
    <p:extLst>
      <p:ext uri="{BB962C8B-B14F-4D97-AF65-F5344CB8AC3E}">
        <p14:creationId xmlns:p14="http://schemas.microsoft.com/office/powerpoint/2010/main" val="346480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18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5</a:t>
            </a:fld>
            <a:endParaRPr lang="en-US"/>
          </a:p>
        </p:txBody>
      </p:sp>
    </p:spTree>
    <p:extLst>
      <p:ext uri="{BB962C8B-B14F-4D97-AF65-F5344CB8AC3E}">
        <p14:creationId xmlns:p14="http://schemas.microsoft.com/office/powerpoint/2010/main" val="4132838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7</a:t>
            </a:fld>
            <a:endParaRPr lang="en-US"/>
          </a:p>
        </p:txBody>
      </p:sp>
    </p:spTree>
    <p:extLst>
      <p:ext uri="{BB962C8B-B14F-4D97-AF65-F5344CB8AC3E}">
        <p14:creationId xmlns:p14="http://schemas.microsoft.com/office/powerpoint/2010/main" val="183073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8</a:t>
            </a:fld>
            <a:endParaRPr lang="en-US"/>
          </a:p>
        </p:txBody>
      </p:sp>
    </p:spTree>
    <p:extLst>
      <p:ext uri="{BB962C8B-B14F-4D97-AF65-F5344CB8AC3E}">
        <p14:creationId xmlns:p14="http://schemas.microsoft.com/office/powerpoint/2010/main" val="1714539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B36E7EC0-9BE3-5541-9D76-7DE32A6C9D42}" type="slidenum">
              <a:rPr lang="en-US" smtClean="0"/>
              <a:t>9</a:t>
            </a:fld>
            <a:endParaRPr lang="en-US"/>
          </a:p>
        </p:txBody>
      </p:sp>
    </p:spTree>
    <p:extLst>
      <p:ext uri="{BB962C8B-B14F-4D97-AF65-F5344CB8AC3E}">
        <p14:creationId xmlns:p14="http://schemas.microsoft.com/office/powerpoint/2010/main" val="412158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397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0_Full Image without 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9209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1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67EB5D2-D0EA-40CC-9288-02B96367B4E3}"/>
              </a:ext>
            </a:extLst>
          </p:cNvPr>
          <p:cNvSpPr>
            <a:spLocks noGrp="1"/>
          </p:cNvSpPr>
          <p:nvPr>
            <p:ph type="pic" sz="quarter" idx="10"/>
          </p:nvPr>
        </p:nvSpPr>
        <p:spPr>
          <a:xfrm>
            <a:off x="695400" y="2300968"/>
            <a:ext cx="4852502" cy="3189990"/>
          </a:xfrm>
          <a:custGeom>
            <a:avLst/>
            <a:gdLst>
              <a:gd name="connsiteX0" fmla="*/ 0 w 4852502"/>
              <a:gd name="connsiteY0" fmla="*/ 0 h 3189990"/>
              <a:gd name="connsiteX1" fmla="*/ 946871 w 4852502"/>
              <a:gd name="connsiteY1" fmla="*/ 0 h 3189990"/>
              <a:gd name="connsiteX2" fmla="*/ 1637192 w 4852502"/>
              <a:gd name="connsiteY2" fmla="*/ 2189110 h 3189990"/>
              <a:gd name="connsiteX3" fmla="*/ 1859985 w 4852502"/>
              <a:gd name="connsiteY3" fmla="*/ 1524107 h 3189990"/>
              <a:gd name="connsiteX4" fmla="*/ 1343510 w 4852502"/>
              <a:gd name="connsiteY4" fmla="*/ 0 h 3189990"/>
              <a:gd name="connsiteX5" fmla="*/ 2145228 w 4852502"/>
              <a:gd name="connsiteY5" fmla="*/ 0 h 3189990"/>
              <a:gd name="connsiteX6" fmla="*/ 2423719 w 4852502"/>
              <a:gd name="connsiteY6" fmla="*/ 984002 h 3189990"/>
              <a:gd name="connsiteX7" fmla="*/ 2707274 w 4852502"/>
              <a:gd name="connsiteY7" fmla="*/ 0 h 3189990"/>
              <a:gd name="connsiteX8" fmla="*/ 3508992 w 4852502"/>
              <a:gd name="connsiteY8" fmla="*/ 0 h 3189990"/>
              <a:gd name="connsiteX9" fmla="*/ 2984078 w 4852502"/>
              <a:gd name="connsiteY9" fmla="*/ 1524107 h 3189990"/>
              <a:gd name="connsiteX10" fmla="*/ 3213622 w 4852502"/>
              <a:gd name="connsiteY10" fmla="*/ 2189110 h 3189990"/>
              <a:gd name="connsiteX11" fmla="*/ 3898880 w 4852502"/>
              <a:gd name="connsiteY11" fmla="*/ 0 h 3189990"/>
              <a:gd name="connsiteX12" fmla="*/ 4852502 w 4852502"/>
              <a:gd name="connsiteY12" fmla="*/ 0 h 3189990"/>
              <a:gd name="connsiteX13" fmla="*/ 3603510 w 4852502"/>
              <a:gd name="connsiteY13" fmla="*/ 3189990 h 3189990"/>
              <a:gd name="connsiteX14" fmla="*/ 2877745 w 4852502"/>
              <a:gd name="connsiteY14" fmla="*/ 3189990 h 3189990"/>
              <a:gd name="connsiteX15" fmla="*/ 2423719 w 4852502"/>
              <a:gd name="connsiteY15" fmla="*/ 2050708 h 3189990"/>
              <a:gd name="connsiteX16" fmla="*/ 1974758 w 4852502"/>
              <a:gd name="connsiteY16" fmla="*/ 3189990 h 3189990"/>
              <a:gd name="connsiteX17" fmla="*/ 1248992 w 4852502"/>
              <a:gd name="connsiteY17" fmla="*/ 3189990 h 318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2502" h="3189990">
                <a:moveTo>
                  <a:pt x="0" y="0"/>
                </a:moveTo>
                <a:lnTo>
                  <a:pt x="946871" y="0"/>
                </a:lnTo>
                <a:lnTo>
                  <a:pt x="1637192" y="2189110"/>
                </a:lnTo>
                <a:lnTo>
                  <a:pt x="1859985" y="1524107"/>
                </a:lnTo>
                <a:lnTo>
                  <a:pt x="1343510" y="0"/>
                </a:lnTo>
                <a:lnTo>
                  <a:pt x="2145228" y="0"/>
                </a:lnTo>
                <a:lnTo>
                  <a:pt x="2423719" y="984002"/>
                </a:lnTo>
                <a:lnTo>
                  <a:pt x="2707274" y="0"/>
                </a:lnTo>
                <a:lnTo>
                  <a:pt x="3508992" y="0"/>
                </a:lnTo>
                <a:lnTo>
                  <a:pt x="2984078" y="1524107"/>
                </a:lnTo>
                <a:lnTo>
                  <a:pt x="3213622" y="2189110"/>
                </a:lnTo>
                <a:lnTo>
                  <a:pt x="3898880" y="0"/>
                </a:lnTo>
                <a:lnTo>
                  <a:pt x="4852502" y="0"/>
                </a:lnTo>
                <a:lnTo>
                  <a:pt x="3603510" y="3189990"/>
                </a:lnTo>
                <a:lnTo>
                  <a:pt x="2877745" y="3189990"/>
                </a:lnTo>
                <a:lnTo>
                  <a:pt x="2423719" y="2050708"/>
                </a:lnTo>
                <a:lnTo>
                  <a:pt x="1974758" y="3189990"/>
                </a:lnTo>
                <a:lnTo>
                  <a:pt x="1248992" y="3189990"/>
                </a:ln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1570327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1_Full Image without Header &amp; Footer">
    <p:spTree>
      <p:nvGrpSpPr>
        <p:cNvPr id="1" name=""/>
        <p:cNvGrpSpPr/>
        <p:nvPr/>
      </p:nvGrpSpPr>
      <p:grpSpPr>
        <a:xfrm>
          <a:off x="0" y="0"/>
          <a:ext cx="0" cy="0"/>
          <a:chOff x="0" y="0"/>
          <a:chExt cx="0" cy="0"/>
        </a:xfrm>
      </p:grpSpPr>
      <p:sp>
        <p:nvSpPr>
          <p:cNvPr id="5" name="Picture Placeholder 4"/>
          <p:cNvSpPr>
            <a:spLocks noGrp="1"/>
          </p:cNvSpPr>
          <p:nvPr>
            <p:ph type="pic" sz="quarter" idx="12"/>
          </p:nvPr>
        </p:nvSpPr>
        <p:spPr>
          <a:xfrm>
            <a:off x="0" y="-2"/>
            <a:ext cx="12192000" cy="3676651"/>
          </a:xfrm>
          <a:custGeom>
            <a:avLst/>
            <a:gdLst>
              <a:gd name="connsiteX0" fmla="*/ 0 w 12192000"/>
              <a:gd name="connsiteY0" fmla="*/ 0 h 2752724"/>
              <a:gd name="connsiteX1" fmla="*/ 12192000 w 12192000"/>
              <a:gd name="connsiteY1" fmla="*/ 0 h 2752724"/>
              <a:gd name="connsiteX2" fmla="*/ 12192000 w 12192000"/>
              <a:gd name="connsiteY2" fmla="*/ 2752724 h 2752724"/>
              <a:gd name="connsiteX3" fmla="*/ 0 w 12192000"/>
              <a:gd name="connsiteY3" fmla="*/ 2752724 h 2752724"/>
            </a:gdLst>
            <a:ahLst/>
            <a:cxnLst>
              <a:cxn ang="0">
                <a:pos x="connsiteX0" y="connsiteY0"/>
              </a:cxn>
              <a:cxn ang="0">
                <a:pos x="connsiteX1" y="connsiteY1"/>
              </a:cxn>
              <a:cxn ang="0">
                <a:pos x="connsiteX2" y="connsiteY2"/>
              </a:cxn>
              <a:cxn ang="0">
                <a:pos x="connsiteX3" y="connsiteY3"/>
              </a:cxn>
            </a:cxnLst>
            <a:rect l="l" t="t" r="r" b="b"/>
            <a:pathLst>
              <a:path w="12192000" h="2752724">
                <a:moveTo>
                  <a:pt x="0" y="0"/>
                </a:moveTo>
                <a:lnTo>
                  <a:pt x="12192000" y="0"/>
                </a:lnTo>
                <a:lnTo>
                  <a:pt x="12192000" y="2752724"/>
                </a:lnTo>
                <a:lnTo>
                  <a:pt x="0" y="2752724"/>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62202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45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11DD5DF-DC99-475B-B4DF-CB0A2ED61B71}"/>
              </a:ext>
            </a:extLst>
          </p:cNvPr>
          <p:cNvSpPr>
            <a:spLocks noGrp="1"/>
          </p:cNvSpPr>
          <p:nvPr>
            <p:ph type="pic" sz="quarter" idx="10"/>
          </p:nvPr>
        </p:nvSpPr>
        <p:spPr>
          <a:xfrm>
            <a:off x="4439816" y="0"/>
            <a:ext cx="7752184" cy="6858000"/>
          </a:xfrm>
          <a:custGeom>
            <a:avLst/>
            <a:gdLst>
              <a:gd name="connsiteX0" fmla="*/ 0 w 4828804"/>
              <a:gd name="connsiteY0" fmla="*/ 0 h 4250034"/>
              <a:gd name="connsiteX1" fmla="*/ 4828804 w 4828804"/>
              <a:gd name="connsiteY1" fmla="*/ 0 h 4250034"/>
              <a:gd name="connsiteX2" fmla="*/ 4828804 w 4828804"/>
              <a:gd name="connsiteY2" fmla="*/ 4250034 h 4250034"/>
              <a:gd name="connsiteX3" fmla="*/ 0 w 4828804"/>
              <a:gd name="connsiteY3" fmla="*/ 4250034 h 4250034"/>
            </a:gdLst>
            <a:ahLst/>
            <a:cxnLst>
              <a:cxn ang="0">
                <a:pos x="connsiteX0" y="connsiteY0"/>
              </a:cxn>
              <a:cxn ang="0">
                <a:pos x="connsiteX1" y="connsiteY1"/>
              </a:cxn>
              <a:cxn ang="0">
                <a:pos x="connsiteX2" y="connsiteY2"/>
              </a:cxn>
              <a:cxn ang="0">
                <a:pos x="connsiteX3" y="connsiteY3"/>
              </a:cxn>
            </a:cxnLst>
            <a:rect l="l" t="t" r="r" b="b"/>
            <a:pathLst>
              <a:path w="4828804" h="4250034">
                <a:moveTo>
                  <a:pt x="0" y="0"/>
                </a:moveTo>
                <a:lnTo>
                  <a:pt x="4828804" y="0"/>
                </a:lnTo>
                <a:lnTo>
                  <a:pt x="4828804" y="4250034"/>
                </a:lnTo>
                <a:lnTo>
                  <a:pt x="0" y="4250034"/>
                </a:lnTo>
                <a:close/>
              </a:path>
            </a:pathLst>
          </a:custGeom>
        </p:spPr>
        <p:txBody>
          <a:bodyPr wrap="square">
            <a:noAutofit/>
          </a:bodyPr>
          <a:lstStyle/>
          <a:p>
            <a:endParaRPr lang="en-US"/>
          </a:p>
        </p:txBody>
      </p:sp>
    </p:spTree>
    <p:extLst>
      <p:ext uri="{BB962C8B-B14F-4D97-AF65-F5344CB8AC3E}">
        <p14:creationId xmlns:p14="http://schemas.microsoft.com/office/powerpoint/2010/main" val="3151981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73_Full Image without Header &amp; Foot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7F2460C-3429-47F7-8CA8-204DF3E665A0}"/>
              </a:ext>
            </a:extLst>
          </p:cNvPr>
          <p:cNvSpPr>
            <a:spLocks noGrp="1"/>
          </p:cNvSpPr>
          <p:nvPr>
            <p:ph type="pic" sz="quarter" idx="13"/>
          </p:nvPr>
        </p:nvSpPr>
        <p:spPr>
          <a:xfrm>
            <a:off x="6140300" y="3473668"/>
            <a:ext cx="5976000" cy="3312000"/>
          </a:xfrm>
          <a:custGeom>
            <a:avLst/>
            <a:gdLst>
              <a:gd name="connsiteX0" fmla="*/ 0 w 5976000"/>
              <a:gd name="connsiteY0" fmla="*/ 0 h 3312000"/>
              <a:gd name="connsiteX1" fmla="*/ 5976000 w 5976000"/>
              <a:gd name="connsiteY1" fmla="*/ 0 h 3312000"/>
              <a:gd name="connsiteX2" fmla="*/ 5976000 w 5976000"/>
              <a:gd name="connsiteY2" fmla="*/ 3312000 h 3312000"/>
              <a:gd name="connsiteX3" fmla="*/ 0 w 5976000"/>
              <a:gd name="connsiteY3" fmla="*/ 3312000 h 3312000"/>
            </a:gdLst>
            <a:ahLst/>
            <a:cxnLst>
              <a:cxn ang="0">
                <a:pos x="connsiteX0" y="connsiteY0"/>
              </a:cxn>
              <a:cxn ang="0">
                <a:pos x="connsiteX1" y="connsiteY1"/>
              </a:cxn>
              <a:cxn ang="0">
                <a:pos x="connsiteX2" y="connsiteY2"/>
              </a:cxn>
              <a:cxn ang="0">
                <a:pos x="connsiteX3" y="connsiteY3"/>
              </a:cxn>
            </a:cxnLst>
            <a:rect l="l" t="t" r="r" b="b"/>
            <a:pathLst>
              <a:path w="5976000" h="3312000">
                <a:moveTo>
                  <a:pt x="0" y="0"/>
                </a:moveTo>
                <a:lnTo>
                  <a:pt x="5976000" y="0"/>
                </a:lnTo>
                <a:lnTo>
                  <a:pt x="5976000" y="3312000"/>
                </a:lnTo>
                <a:lnTo>
                  <a:pt x="0" y="3312000"/>
                </a:lnTo>
                <a:close/>
              </a:path>
            </a:pathLst>
          </a:custGeom>
        </p:spPr>
        <p:txBody>
          <a:bodyPr wrap="square">
            <a:noAutofit/>
          </a:bodyPr>
          <a:lstStyle/>
          <a:p>
            <a:endParaRPr lang="en-GB"/>
          </a:p>
        </p:txBody>
      </p:sp>
      <p:sp>
        <p:nvSpPr>
          <p:cNvPr id="15" name="Picture Placeholder 14">
            <a:extLst>
              <a:ext uri="{FF2B5EF4-FFF2-40B4-BE49-F238E27FC236}">
                <a16:creationId xmlns:a16="http://schemas.microsoft.com/office/drawing/2014/main" id="{76F2CDB8-F32A-40FB-B830-525BA3E59204}"/>
              </a:ext>
            </a:extLst>
          </p:cNvPr>
          <p:cNvSpPr>
            <a:spLocks noGrp="1"/>
          </p:cNvSpPr>
          <p:nvPr>
            <p:ph type="pic" sz="quarter" idx="12"/>
          </p:nvPr>
        </p:nvSpPr>
        <p:spPr>
          <a:xfrm>
            <a:off x="75700" y="3473668"/>
            <a:ext cx="5976000" cy="3312000"/>
          </a:xfrm>
          <a:custGeom>
            <a:avLst/>
            <a:gdLst>
              <a:gd name="connsiteX0" fmla="*/ 0 w 5976000"/>
              <a:gd name="connsiteY0" fmla="*/ 0 h 3312000"/>
              <a:gd name="connsiteX1" fmla="*/ 5976000 w 5976000"/>
              <a:gd name="connsiteY1" fmla="*/ 0 h 3312000"/>
              <a:gd name="connsiteX2" fmla="*/ 5976000 w 5976000"/>
              <a:gd name="connsiteY2" fmla="*/ 3312000 h 3312000"/>
              <a:gd name="connsiteX3" fmla="*/ 0 w 5976000"/>
              <a:gd name="connsiteY3" fmla="*/ 3312000 h 3312000"/>
            </a:gdLst>
            <a:ahLst/>
            <a:cxnLst>
              <a:cxn ang="0">
                <a:pos x="connsiteX0" y="connsiteY0"/>
              </a:cxn>
              <a:cxn ang="0">
                <a:pos x="connsiteX1" y="connsiteY1"/>
              </a:cxn>
              <a:cxn ang="0">
                <a:pos x="connsiteX2" y="connsiteY2"/>
              </a:cxn>
              <a:cxn ang="0">
                <a:pos x="connsiteX3" y="connsiteY3"/>
              </a:cxn>
            </a:cxnLst>
            <a:rect l="l" t="t" r="r" b="b"/>
            <a:pathLst>
              <a:path w="5976000" h="3312000">
                <a:moveTo>
                  <a:pt x="0" y="0"/>
                </a:moveTo>
                <a:lnTo>
                  <a:pt x="5976000" y="0"/>
                </a:lnTo>
                <a:lnTo>
                  <a:pt x="5976000" y="3312000"/>
                </a:lnTo>
                <a:lnTo>
                  <a:pt x="0" y="3312000"/>
                </a:lnTo>
                <a:close/>
              </a:path>
            </a:pathLst>
          </a:custGeom>
        </p:spPr>
        <p:txBody>
          <a:bodyPr wrap="square">
            <a:noAutofit/>
          </a:bodyPr>
          <a:lstStyle/>
          <a:p>
            <a:endParaRPr lang="en-GB"/>
          </a:p>
        </p:txBody>
      </p:sp>
      <p:sp>
        <p:nvSpPr>
          <p:cNvPr id="12" name="Picture Placeholder 11">
            <a:extLst>
              <a:ext uri="{FF2B5EF4-FFF2-40B4-BE49-F238E27FC236}">
                <a16:creationId xmlns:a16="http://schemas.microsoft.com/office/drawing/2014/main" id="{FA3B3037-ED03-4F49-9CB1-3E2C4E4CBBA2}"/>
              </a:ext>
            </a:extLst>
          </p:cNvPr>
          <p:cNvSpPr>
            <a:spLocks noGrp="1"/>
          </p:cNvSpPr>
          <p:nvPr>
            <p:ph type="pic" sz="quarter" idx="11"/>
          </p:nvPr>
        </p:nvSpPr>
        <p:spPr>
          <a:xfrm>
            <a:off x="6140300" y="72700"/>
            <a:ext cx="5976000" cy="3312000"/>
          </a:xfrm>
          <a:custGeom>
            <a:avLst/>
            <a:gdLst>
              <a:gd name="connsiteX0" fmla="*/ 0 w 5976000"/>
              <a:gd name="connsiteY0" fmla="*/ 0 h 3312000"/>
              <a:gd name="connsiteX1" fmla="*/ 5976000 w 5976000"/>
              <a:gd name="connsiteY1" fmla="*/ 0 h 3312000"/>
              <a:gd name="connsiteX2" fmla="*/ 5976000 w 5976000"/>
              <a:gd name="connsiteY2" fmla="*/ 3312000 h 3312000"/>
              <a:gd name="connsiteX3" fmla="*/ 0 w 5976000"/>
              <a:gd name="connsiteY3" fmla="*/ 3312000 h 3312000"/>
            </a:gdLst>
            <a:ahLst/>
            <a:cxnLst>
              <a:cxn ang="0">
                <a:pos x="connsiteX0" y="connsiteY0"/>
              </a:cxn>
              <a:cxn ang="0">
                <a:pos x="connsiteX1" y="connsiteY1"/>
              </a:cxn>
              <a:cxn ang="0">
                <a:pos x="connsiteX2" y="connsiteY2"/>
              </a:cxn>
              <a:cxn ang="0">
                <a:pos x="connsiteX3" y="connsiteY3"/>
              </a:cxn>
            </a:cxnLst>
            <a:rect l="l" t="t" r="r" b="b"/>
            <a:pathLst>
              <a:path w="5976000" h="3312000">
                <a:moveTo>
                  <a:pt x="0" y="0"/>
                </a:moveTo>
                <a:lnTo>
                  <a:pt x="5976000" y="0"/>
                </a:lnTo>
                <a:lnTo>
                  <a:pt x="5976000" y="3312000"/>
                </a:lnTo>
                <a:lnTo>
                  <a:pt x="0" y="3312000"/>
                </a:lnTo>
                <a:close/>
              </a:path>
            </a:pathLst>
          </a:custGeom>
        </p:spPr>
        <p:txBody>
          <a:bodyPr wrap="square">
            <a:noAutofit/>
          </a:bodyPr>
          <a:lstStyle/>
          <a:p>
            <a:endParaRPr lang="en-GB"/>
          </a:p>
        </p:txBody>
      </p:sp>
      <p:sp>
        <p:nvSpPr>
          <p:cNvPr id="9" name="Picture Placeholder 8">
            <a:extLst>
              <a:ext uri="{FF2B5EF4-FFF2-40B4-BE49-F238E27FC236}">
                <a16:creationId xmlns:a16="http://schemas.microsoft.com/office/drawing/2014/main" id="{400F8928-C6DA-4A05-9201-3EAD8CFE59EC}"/>
              </a:ext>
            </a:extLst>
          </p:cNvPr>
          <p:cNvSpPr>
            <a:spLocks noGrp="1"/>
          </p:cNvSpPr>
          <p:nvPr>
            <p:ph type="pic" sz="quarter" idx="10"/>
          </p:nvPr>
        </p:nvSpPr>
        <p:spPr>
          <a:xfrm>
            <a:off x="75700" y="72700"/>
            <a:ext cx="5976000" cy="3312000"/>
          </a:xfrm>
          <a:custGeom>
            <a:avLst/>
            <a:gdLst>
              <a:gd name="connsiteX0" fmla="*/ 0 w 5976000"/>
              <a:gd name="connsiteY0" fmla="*/ 0 h 3312000"/>
              <a:gd name="connsiteX1" fmla="*/ 5976000 w 5976000"/>
              <a:gd name="connsiteY1" fmla="*/ 0 h 3312000"/>
              <a:gd name="connsiteX2" fmla="*/ 5976000 w 5976000"/>
              <a:gd name="connsiteY2" fmla="*/ 3312000 h 3312000"/>
              <a:gd name="connsiteX3" fmla="*/ 0 w 5976000"/>
              <a:gd name="connsiteY3" fmla="*/ 3312000 h 3312000"/>
            </a:gdLst>
            <a:ahLst/>
            <a:cxnLst>
              <a:cxn ang="0">
                <a:pos x="connsiteX0" y="connsiteY0"/>
              </a:cxn>
              <a:cxn ang="0">
                <a:pos x="connsiteX1" y="connsiteY1"/>
              </a:cxn>
              <a:cxn ang="0">
                <a:pos x="connsiteX2" y="connsiteY2"/>
              </a:cxn>
              <a:cxn ang="0">
                <a:pos x="connsiteX3" y="connsiteY3"/>
              </a:cxn>
            </a:cxnLst>
            <a:rect l="l" t="t" r="r" b="b"/>
            <a:pathLst>
              <a:path w="5976000" h="3312000">
                <a:moveTo>
                  <a:pt x="0" y="0"/>
                </a:moveTo>
                <a:lnTo>
                  <a:pt x="5976000" y="0"/>
                </a:lnTo>
                <a:lnTo>
                  <a:pt x="5976000" y="3312000"/>
                </a:lnTo>
                <a:lnTo>
                  <a:pt x="0" y="3312000"/>
                </a:lnTo>
                <a:close/>
              </a:path>
            </a:pathLst>
          </a:custGeom>
        </p:spPr>
        <p:txBody>
          <a:bodyPr wrap="square">
            <a:noAutofit/>
          </a:bodyPr>
          <a:lstStyle/>
          <a:p>
            <a:endParaRPr lang="en-GB"/>
          </a:p>
        </p:txBody>
      </p:sp>
    </p:spTree>
    <p:extLst>
      <p:ext uri="{BB962C8B-B14F-4D97-AF65-F5344CB8AC3E}">
        <p14:creationId xmlns:p14="http://schemas.microsoft.com/office/powerpoint/2010/main" val="11184604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74_Full Image without Header &amp; Foot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CC392FE-E1E6-4152-9D2F-130724F44CD1}"/>
              </a:ext>
            </a:extLst>
          </p:cNvPr>
          <p:cNvSpPr>
            <a:spLocks noGrp="1"/>
          </p:cNvSpPr>
          <p:nvPr>
            <p:ph type="pic" sz="quarter" idx="12"/>
          </p:nvPr>
        </p:nvSpPr>
        <p:spPr>
          <a:xfrm>
            <a:off x="8010591" y="476674"/>
            <a:ext cx="3719150" cy="5927153"/>
          </a:xfrm>
          <a:custGeom>
            <a:avLst/>
            <a:gdLst>
              <a:gd name="connsiteX0" fmla="*/ 1859575 w 3719150"/>
              <a:gd name="connsiteY0" fmla="*/ 0 h 5927153"/>
              <a:gd name="connsiteX1" fmla="*/ 3719150 w 3719150"/>
              <a:gd name="connsiteY1" fmla="*/ 1859575 h 5927153"/>
              <a:gd name="connsiteX2" fmla="*/ 3719150 w 3719150"/>
              <a:gd name="connsiteY2" fmla="*/ 5927153 h 5927153"/>
              <a:gd name="connsiteX3" fmla="*/ 0 w 3719150"/>
              <a:gd name="connsiteY3" fmla="*/ 5927153 h 5927153"/>
              <a:gd name="connsiteX4" fmla="*/ 0 w 3719150"/>
              <a:gd name="connsiteY4" fmla="*/ 1859575 h 5927153"/>
              <a:gd name="connsiteX5" fmla="*/ 1859575 w 3719150"/>
              <a:gd name="connsiteY5" fmla="*/ 0 h 592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9150" h="5927153">
                <a:moveTo>
                  <a:pt x="1859575" y="0"/>
                </a:moveTo>
                <a:cubicBezTo>
                  <a:pt x="2886590" y="0"/>
                  <a:pt x="3719150" y="832560"/>
                  <a:pt x="3719150" y="1859575"/>
                </a:cubicBezTo>
                <a:lnTo>
                  <a:pt x="3719150" y="5927153"/>
                </a:lnTo>
                <a:lnTo>
                  <a:pt x="0" y="5927153"/>
                </a:lnTo>
                <a:lnTo>
                  <a:pt x="0" y="1859575"/>
                </a:lnTo>
                <a:cubicBezTo>
                  <a:pt x="0" y="832560"/>
                  <a:pt x="832560" y="0"/>
                  <a:pt x="1859575" y="0"/>
                </a:cubicBezTo>
                <a:close/>
              </a:path>
            </a:pathLst>
          </a:custGeom>
        </p:spPr>
        <p:txBody>
          <a:bodyPr wrap="square">
            <a:noAutofit/>
          </a:bodyPr>
          <a:lstStyle/>
          <a:p>
            <a:endParaRPr lang="en-GB"/>
          </a:p>
        </p:txBody>
      </p:sp>
      <p:sp>
        <p:nvSpPr>
          <p:cNvPr id="14" name="Picture Placeholder 13">
            <a:extLst>
              <a:ext uri="{FF2B5EF4-FFF2-40B4-BE49-F238E27FC236}">
                <a16:creationId xmlns:a16="http://schemas.microsoft.com/office/drawing/2014/main" id="{6A75F305-A9B2-4472-BAE6-F2BA0E707C24}"/>
              </a:ext>
            </a:extLst>
          </p:cNvPr>
          <p:cNvSpPr>
            <a:spLocks noGrp="1"/>
          </p:cNvSpPr>
          <p:nvPr>
            <p:ph type="pic" sz="quarter" idx="11"/>
          </p:nvPr>
        </p:nvSpPr>
        <p:spPr>
          <a:xfrm>
            <a:off x="4236426" y="476673"/>
            <a:ext cx="3719150" cy="5927153"/>
          </a:xfrm>
          <a:custGeom>
            <a:avLst/>
            <a:gdLst>
              <a:gd name="connsiteX0" fmla="*/ 1859575 w 3719150"/>
              <a:gd name="connsiteY0" fmla="*/ 0 h 5927153"/>
              <a:gd name="connsiteX1" fmla="*/ 3719150 w 3719150"/>
              <a:gd name="connsiteY1" fmla="*/ 1859575 h 5927153"/>
              <a:gd name="connsiteX2" fmla="*/ 3719150 w 3719150"/>
              <a:gd name="connsiteY2" fmla="*/ 5927153 h 5927153"/>
              <a:gd name="connsiteX3" fmla="*/ 0 w 3719150"/>
              <a:gd name="connsiteY3" fmla="*/ 5927153 h 5927153"/>
              <a:gd name="connsiteX4" fmla="*/ 0 w 3719150"/>
              <a:gd name="connsiteY4" fmla="*/ 1859575 h 5927153"/>
              <a:gd name="connsiteX5" fmla="*/ 1859575 w 3719150"/>
              <a:gd name="connsiteY5" fmla="*/ 0 h 592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9150" h="5927153">
                <a:moveTo>
                  <a:pt x="1859575" y="0"/>
                </a:moveTo>
                <a:cubicBezTo>
                  <a:pt x="2886590" y="0"/>
                  <a:pt x="3719150" y="832560"/>
                  <a:pt x="3719150" y="1859575"/>
                </a:cubicBezTo>
                <a:lnTo>
                  <a:pt x="3719150" y="5927153"/>
                </a:lnTo>
                <a:lnTo>
                  <a:pt x="0" y="5927153"/>
                </a:lnTo>
                <a:lnTo>
                  <a:pt x="0" y="1859575"/>
                </a:lnTo>
                <a:cubicBezTo>
                  <a:pt x="0" y="832560"/>
                  <a:pt x="832560" y="0"/>
                  <a:pt x="1859575" y="0"/>
                </a:cubicBezTo>
                <a:close/>
              </a:path>
            </a:pathLst>
          </a:custGeom>
        </p:spPr>
        <p:txBody>
          <a:bodyPr wrap="square">
            <a:noAutofit/>
          </a:bodyPr>
          <a:lstStyle/>
          <a:p>
            <a:endParaRPr lang="en-GB"/>
          </a:p>
        </p:txBody>
      </p:sp>
      <p:sp>
        <p:nvSpPr>
          <p:cNvPr id="11" name="Picture Placeholder 10">
            <a:extLst>
              <a:ext uri="{FF2B5EF4-FFF2-40B4-BE49-F238E27FC236}">
                <a16:creationId xmlns:a16="http://schemas.microsoft.com/office/drawing/2014/main" id="{34A37F18-7B2B-4F60-8252-B578E143D625}"/>
              </a:ext>
            </a:extLst>
          </p:cNvPr>
          <p:cNvSpPr>
            <a:spLocks noGrp="1"/>
          </p:cNvSpPr>
          <p:nvPr>
            <p:ph type="pic" sz="quarter" idx="10"/>
          </p:nvPr>
        </p:nvSpPr>
        <p:spPr>
          <a:xfrm>
            <a:off x="462261" y="476673"/>
            <a:ext cx="3719150" cy="5927153"/>
          </a:xfrm>
          <a:custGeom>
            <a:avLst/>
            <a:gdLst>
              <a:gd name="connsiteX0" fmla="*/ 1859575 w 3719150"/>
              <a:gd name="connsiteY0" fmla="*/ 0 h 5927153"/>
              <a:gd name="connsiteX1" fmla="*/ 3719150 w 3719150"/>
              <a:gd name="connsiteY1" fmla="*/ 1859575 h 5927153"/>
              <a:gd name="connsiteX2" fmla="*/ 3719150 w 3719150"/>
              <a:gd name="connsiteY2" fmla="*/ 5927153 h 5927153"/>
              <a:gd name="connsiteX3" fmla="*/ 0 w 3719150"/>
              <a:gd name="connsiteY3" fmla="*/ 5927153 h 5927153"/>
              <a:gd name="connsiteX4" fmla="*/ 0 w 3719150"/>
              <a:gd name="connsiteY4" fmla="*/ 1859575 h 5927153"/>
              <a:gd name="connsiteX5" fmla="*/ 1859575 w 3719150"/>
              <a:gd name="connsiteY5" fmla="*/ 0 h 592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9150" h="5927153">
                <a:moveTo>
                  <a:pt x="1859575" y="0"/>
                </a:moveTo>
                <a:cubicBezTo>
                  <a:pt x="2886590" y="0"/>
                  <a:pt x="3719150" y="832560"/>
                  <a:pt x="3719150" y="1859575"/>
                </a:cubicBezTo>
                <a:lnTo>
                  <a:pt x="3719150" y="5927153"/>
                </a:lnTo>
                <a:lnTo>
                  <a:pt x="0" y="5927153"/>
                </a:lnTo>
                <a:lnTo>
                  <a:pt x="0" y="1859575"/>
                </a:lnTo>
                <a:cubicBezTo>
                  <a:pt x="0" y="832560"/>
                  <a:pt x="832560" y="0"/>
                  <a:pt x="1859575" y="0"/>
                </a:cubicBezTo>
                <a:close/>
              </a:path>
            </a:pathLst>
          </a:custGeom>
        </p:spPr>
        <p:txBody>
          <a:bodyPr wrap="square">
            <a:noAutofit/>
          </a:bodyPr>
          <a:lstStyle>
            <a:lvl1pPr>
              <a:defRPr sz="1600"/>
            </a:lvl1pPr>
          </a:lstStyle>
          <a:p>
            <a:endParaRPr lang="en-GB"/>
          </a:p>
        </p:txBody>
      </p:sp>
    </p:spTree>
    <p:extLst>
      <p:ext uri="{BB962C8B-B14F-4D97-AF65-F5344CB8AC3E}">
        <p14:creationId xmlns:p14="http://schemas.microsoft.com/office/powerpoint/2010/main" val="2521684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46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2FEB07-ACFE-429D-AD48-8265981E2F15}"/>
              </a:ext>
            </a:extLst>
          </p:cNvPr>
          <p:cNvSpPr>
            <a:spLocks noGrp="1"/>
          </p:cNvSpPr>
          <p:nvPr>
            <p:ph type="pic" sz="quarter" idx="10"/>
          </p:nvPr>
        </p:nvSpPr>
        <p:spPr>
          <a:xfrm>
            <a:off x="0" y="0"/>
            <a:ext cx="2351584" cy="6858000"/>
          </a:xfrm>
          <a:custGeom>
            <a:avLst/>
            <a:gdLst>
              <a:gd name="connsiteX0" fmla="*/ 0 w 2351584"/>
              <a:gd name="connsiteY0" fmla="*/ 0 h 6858000"/>
              <a:gd name="connsiteX1" fmla="*/ 2351584 w 2351584"/>
              <a:gd name="connsiteY1" fmla="*/ 0 h 6858000"/>
              <a:gd name="connsiteX2" fmla="*/ 2351584 w 2351584"/>
              <a:gd name="connsiteY2" fmla="*/ 6858000 h 6858000"/>
              <a:gd name="connsiteX3" fmla="*/ 0 w 23515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51584" h="6858000">
                <a:moveTo>
                  <a:pt x="0" y="0"/>
                </a:moveTo>
                <a:lnTo>
                  <a:pt x="2351584" y="0"/>
                </a:lnTo>
                <a:lnTo>
                  <a:pt x="235158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856880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47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117B148-152F-4B58-8040-26D739D2C95A}"/>
              </a:ext>
            </a:extLst>
          </p:cNvPr>
          <p:cNvSpPr>
            <a:spLocks noGrp="1"/>
          </p:cNvSpPr>
          <p:nvPr>
            <p:ph type="pic" sz="quarter" idx="10"/>
          </p:nvPr>
        </p:nvSpPr>
        <p:spPr>
          <a:xfrm>
            <a:off x="619127" y="1018331"/>
            <a:ext cx="3316635" cy="4821338"/>
          </a:xfrm>
          <a:custGeom>
            <a:avLst/>
            <a:gdLst>
              <a:gd name="connsiteX0" fmla="*/ 0 w 3316635"/>
              <a:gd name="connsiteY0" fmla="*/ 0 h 4821338"/>
              <a:gd name="connsiteX1" fmla="*/ 3316635 w 3316635"/>
              <a:gd name="connsiteY1" fmla="*/ 0 h 4821338"/>
              <a:gd name="connsiteX2" fmla="*/ 3316635 w 3316635"/>
              <a:gd name="connsiteY2" fmla="*/ 4821338 h 4821338"/>
              <a:gd name="connsiteX3" fmla="*/ 0 w 3316635"/>
              <a:gd name="connsiteY3" fmla="*/ 4821338 h 4821338"/>
            </a:gdLst>
            <a:ahLst/>
            <a:cxnLst>
              <a:cxn ang="0">
                <a:pos x="connsiteX0" y="connsiteY0"/>
              </a:cxn>
              <a:cxn ang="0">
                <a:pos x="connsiteX1" y="connsiteY1"/>
              </a:cxn>
              <a:cxn ang="0">
                <a:pos x="connsiteX2" y="connsiteY2"/>
              </a:cxn>
              <a:cxn ang="0">
                <a:pos x="connsiteX3" y="connsiteY3"/>
              </a:cxn>
            </a:cxnLst>
            <a:rect l="l" t="t" r="r" b="b"/>
            <a:pathLst>
              <a:path w="3316635" h="4821338">
                <a:moveTo>
                  <a:pt x="0" y="0"/>
                </a:moveTo>
                <a:lnTo>
                  <a:pt x="3316635" y="0"/>
                </a:lnTo>
                <a:lnTo>
                  <a:pt x="3316635" y="4821338"/>
                </a:lnTo>
                <a:lnTo>
                  <a:pt x="0" y="4821338"/>
                </a:lnTo>
                <a:close/>
              </a:path>
            </a:pathLst>
          </a:custGeom>
        </p:spPr>
        <p:txBody>
          <a:bodyPr wrap="square">
            <a:noAutofit/>
          </a:bodyPr>
          <a:lstStyle/>
          <a:p>
            <a:endParaRPr lang="en-GB"/>
          </a:p>
        </p:txBody>
      </p:sp>
    </p:spTree>
    <p:extLst>
      <p:ext uri="{BB962C8B-B14F-4D97-AF65-F5344CB8AC3E}">
        <p14:creationId xmlns:p14="http://schemas.microsoft.com/office/powerpoint/2010/main" val="36883089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48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D960C9F-E282-422A-ADB9-3AA6D9820636}"/>
              </a:ext>
            </a:extLst>
          </p:cNvPr>
          <p:cNvSpPr>
            <a:spLocks noGrp="1"/>
          </p:cNvSpPr>
          <p:nvPr>
            <p:ph type="pic" sz="quarter" idx="10"/>
          </p:nvPr>
        </p:nvSpPr>
        <p:spPr>
          <a:xfrm>
            <a:off x="7642741" y="1425243"/>
            <a:ext cx="2943995" cy="4007514"/>
          </a:xfrm>
          <a:custGeom>
            <a:avLst/>
            <a:gdLst>
              <a:gd name="connsiteX0" fmla="*/ 0 w 2943995"/>
              <a:gd name="connsiteY0" fmla="*/ 0 h 4007514"/>
              <a:gd name="connsiteX1" fmla="*/ 2943995 w 2943995"/>
              <a:gd name="connsiteY1" fmla="*/ 0 h 4007514"/>
              <a:gd name="connsiteX2" fmla="*/ 2943995 w 2943995"/>
              <a:gd name="connsiteY2" fmla="*/ 4007514 h 4007514"/>
              <a:gd name="connsiteX3" fmla="*/ 0 w 2943995"/>
              <a:gd name="connsiteY3" fmla="*/ 4007514 h 4007514"/>
            </a:gdLst>
            <a:ahLst/>
            <a:cxnLst>
              <a:cxn ang="0">
                <a:pos x="connsiteX0" y="connsiteY0"/>
              </a:cxn>
              <a:cxn ang="0">
                <a:pos x="connsiteX1" y="connsiteY1"/>
              </a:cxn>
              <a:cxn ang="0">
                <a:pos x="connsiteX2" y="connsiteY2"/>
              </a:cxn>
              <a:cxn ang="0">
                <a:pos x="connsiteX3" y="connsiteY3"/>
              </a:cxn>
            </a:cxnLst>
            <a:rect l="l" t="t" r="r" b="b"/>
            <a:pathLst>
              <a:path w="2943995" h="4007514">
                <a:moveTo>
                  <a:pt x="0" y="0"/>
                </a:moveTo>
                <a:lnTo>
                  <a:pt x="2943995" y="0"/>
                </a:lnTo>
                <a:lnTo>
                  <a:pt x="2943995" y="4007514"/>
                </a:lnTo>
                <a:lnTo>
                  <a:pt x="0" y="4007514"/>
                </a:lnTo>
                <a:close/>
              </a:path>
            </a:pathLst>
          </a:custGeom>
        </p:spPr>
        <p:txBody>
          <a:bodyPr wrap="square">
            <a:noAutofit/>
          </a:bodyPr>
          <a:lstStyle/>
          <a:p>
            <a:endParaRPr lang="en-US"/>
          </a:p>
        </p:txBody>
      </p:sp>
    </p:spTree>
    <p:extLst>
      <p:ext uri="{BB962C8B-B14F-4D97-AF65-F5344CB8AC3E}">
        <p14:creationId xmlns:p14="http://schemas.microsoft.com/office/powerpoint/2010/main" val="35934562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50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FFE19EA-D804-47F0-930A-76C58E67112B}"/>
              </a:ext>
            </a:extLst>
          </p:cNvPr>
          <p:cNvSpPr>
            <a:spLocks noGrp="1"/>
          </p:cNvSpPr>
          <p:nvPr>
            <p:ph type="pic" sz="quarter" idx="11"/>
          </p:nvPr>
        </p:nvSpPr>
        <p:spPr>
          <a:xfrm>
            <a:off x="2423592" y="0"/>
            <a:ext cx="1660452" cy="3861048"/>
          </a:xfrm>
          <a:custGeom>
            <a:avLst/>
            <a:gdLst>
              <a:gd name="connsiteX0" fmla="*/ 0 w 1660452"/>
              <a:gd name="connsiteY0" fmla="*/ 0 h 3861048"/>
              <a:gd name="connsiteX1" fmla="*/ 1660452 w 1660452"/>
              <a:gd name="connsiteY1" fmla="*/ 0 h 3861048"/>
              <a:gd name="connsiteX2" fmla="*/ 1660452 w 1660452"/>
              <a:gd name="connsiteY2" fmla="*/ 3861048 h 3861048"/>
              <a:gd name="connsiteX3" fmla="*/ 0 w 1660452"/>
              <a:gd name="connsiteY3" fmla="*/ 3861048 h 3861048"/>
            </a:gdLst>
            <a:ahLst/>
            <a:cxnLst>
              <a:cxn ang="0">
                <a:pos x="connsiteX0" y="connsiteY0"/>
              </a:cxn>
              <a:cxn ang="0">
                <a:pos x="connsiteX1" y="connsiteY1"/>
              </a:cxn>
              <a:cxn ang="0">
                <a:pos x="connsiteX2" y="connsiteY2"/>
              </a:cxn>
              <a:cxn ang="0">
                <a:pos x="connsiteX3" y="connsiteY3"/>
              </a:cxn>
            </a:cxnLst>
            <a:rect l="l" t="t" r="r" b="b"/>
            <a:pathLst>
              <a:path w="1660452" h="3861048">
                <a:moveTo>
                  <a:pt x="0" y="0"/>
                </a:moveTo>
                <a:lnTo>
                  <a:pt x="1660452" y="0"/>
                </a:lnTo>
                <a:lnTo>
                  <a:pt x="1660452" y="3861048"/>
                </a:lnTo>
                <a:lnTo>
                  <a:pt x="0" y="3861048"/>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79BF7F0-F64B-4C86-9F7A-C10219859537}"/>
              </a:ext>
            </a:extLst>
          </p:cNvPr>
          <p:cNvSpPr>
            <a:spLocks noGrp="1"/>
          </p:cNvSpPr>
          <p:nvPr>
            <p:ph type="pic" sz="quarter" idx="12"/>
          </p:nvPr>
        </p:nvSpPr>
        <p:spPr>
          <a:xfrm>
            <a:off x="2423592" y="3977680"/>
            <a:ext cx="1660452" cy="2880320"/>
          </a:xfrm>
          <a:custGeom>
            <a:avLst/>
            <a:gdLst>
              <a:gd name="connsiteX0" fmla="*/ 0 w 1660452"/>
              <a:gd name="connsiteY0" fmla="*/ 0 h 2880320"/>
              <a:gd name="connsiteX1" fmla="*/ 1660452 w 1660452"/>
              <a:gd name="connsiteY1" fmla="*/ 0 h 2880320"/>
              <a:gd name="connsiteX2" fmla="*/ 1660452 w 1660452"/>
              <a:gd name="connsiteY2" fmla="*/ 2880320 h 2880320"/>
              <a:gd name="connsiteX3" fmla="*/ 0 w 1660452"/>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1660452" h="2880320">
                <a:moveTo>
                  <a:pt x="0" y="0"/>
                </a:moveTo>
                <a:lnTo>
                  <a:pt x="1660452" y="0"/>
                </a:lnTo>
                <a:lnTo>
                  <a:pt x="1660452" y="2880320"/>
                </a:lnTo>
                <a:lnTo>
                  <a:pt x="0" y="2880320"/>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550D5552-7E3C-4A1E-A7F9-A464CB80D89F}"/>
              </a:ext>
            </a:extLst>
          </p:cNvPr>
          <p:cNvSpPr>
            <a:spLocks noGrp="1"/>
          </p:cNvSpPr>
          <p:nvPr>
            <p:ph type="pic" sz="quarter" idx="13"/>
          </p:nvPr>
        </p:nvSpPr>
        <p:spPr>
          <a:xfrm>
            <a:off x="619122" y="2996952"/>
            <a:ext cx="1660452" cy="3861048"/>
          </a:xfrm>
          <a:custGeom>
            <a:avLst/>
            <a:gdLst>
              <a:gd name="connsiteX0" fmla="*/ 0 w 1660452"/>
              <a:gd name="connsiteY0" fmla="*/ 0 h 3861048"/>
              <a:gd name="connsiteX1" fmla="*/ 1660452 w 1660452"/>
              <a:gd name="connsiteY1" fmla="*/ 0 h 3861048"/>
              <a:gd name="connsiteX2" fmla="*/ 1660452 w 1660452"/>
              <a:gd name="connsiteY2" fmla="*/ 3861048 h 3861048"/>
              <a:gd name="connsiteX3" fmla="*/ 0 w 1660452"/>
              <a:gd name="connsiteY3" fmla="*/ 3861048 h 3861048"/>
            </a:gdLst>
            <a:ahLst/>
            <a:cxnLst>
              <a:cxn ang="0">
                <a:pos x="connsiteX0" y="connsiteY0"/>
              </a:cxn>
              <a:cxn ang="0">
                <a:pos x="connsiteX1" y="connsiteY1"/>
              </a:cxn>
              <a:cxn ang="0">
                <a:pos x="connsiteX2" y="connsiteY2"/>
              </a:cxn>
              <a:cxn ang="0">
                <a:pos x="connsiteX3" y="connsiteY3"/>
              </a:cxn>
            </a:cxnLst>
            <a:rect l="l" t="t" r="r" b="b"/>
            <a:pathLst>
              <a:path w="1660452" h="3861048">
                <a:moveTo>
                  <a:pt x="0" y="0"/>
                </a:moveTo>
                <a:lnTo>
                  <a:pt x="1660452" y="0"/>
                </a:lnTo>
                <a:lnTo>
                  <a:pt x="1660452" y="3861048"/>
                </a:lnTo>
                <a:lnTo>
                  <a:pt x="0" y="3861048"/>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97D91EE7-8930-465F-AA50-A2B6DA54FA2B}"/>
              </a:ext>
            </a:extLst>
          </p:cNvPr>
          <p:cNvSpPr>
            <a:spLocks noGrp="1"/>
          </p:cNvSpPr>
          <p:nvPr>
            <p:ph type="pic" sz="quarter" idx="10"/>
          </p:nvPr>
        </p:nvSpPr>
        <p:spPr>
          <a:xfrm>
            <a:off x="619123" y="0"/>
            <a:ext cx="1660452" cy="2880320"/>
          </a:xfrm>
          <a:custGeom>
            <a:avLst/>
            <a:gdLst>
              <a:gd name="connsiteX0" fmla="*/ 0 w 1660452"/>
              <a:gd name="connsiteY0" fmla="*/ 0 h 2880320"/>
              <a:gd name="connsiteX1" fmla="*/ 1660452 w 1660452"/>
              <a:gd name="connsiteY1" fmla="*/ 0 h 2880320"/>
              <a:gd name="connsiteX2" fmla="*/ 1660452 w 1660452"/>
              <a:gd name="connsiteY2" fmla="*/ 2880320 h 2880320"/>
              <a:gd name="connsiteX3" fmla="*/ 0 w 1660452"/>
              <a:gd name="connsiteY3" fmla="*/ 2880320 h 2880320"/>
            </a:gdLst>
            <a:ahLst/>
            <a:cxnLst>
              <a:cxn ang="0">
                <a:pos x="connsiteX0" y="connsiteY0"/>
              </a:cxn>
              <a:cxn ang="0">
                <a:pos x="connsiteX1" y="connsiteY1"/>
              </a:cxn>
              <a:cxn ang="0">
                <a:pos x="connsiteX2" y="connsiteY2"/>
              </a:cxn>
              <a:cxn ang="0">
                <a:pos x="connsiteX3" y="connsiteY3"/>
              </a:cxn>
            </a:cxnLst>
            <a:rect l="l" t="t" r="r" b="b"/>
            <a:pathLst>
              <a:path w="1660452" h="2880320">
                <a:moveTo>
                  <a:pt x="0" y="0"/>
                </a:moveTo>
                <a:lnTo>
                  <a:pt x="1660452" y="0"/>
                </a:lnTo>
                <a:lnTo>
                  <a:pt x="1660452" y="2880320"/>
                </a:lnTo>
                <a:lnTo>
                  <a:pt x="0" y="2880320"/>
                </a:lnTo>
                <a:close/>
              </a:path>
            </a:pathLst>
          </a:custGeom>
        </p:spPr>
        <p:txBody>
          <a:bodyPr wrap="square">
            <a:noAutofit/>
          </a:bodyPr>
          <a:lstStyle/>
          <a:p>
            <a:endParaRPr lang="en-US"/>
          </a:p>
        </p:txBody>
      </p:sp>
    </p:spTree>
    <p:extLst>
      <p:ext uri="{BB962C8B-B14F-4D97-AF65-F5344CB8AC3E}">
        <p14:creationId xmlns:p14="http://schemas.microsoft.com/office/powerpoint/2010/main" val="7559402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51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B21A507-FDCC-4781-A094-6BFF78BB10AF}"/>
              </a:ext>
            </a:extLst>
          </p:cNvPr>
          <p:cNvSpPr>
            <a:spLocks noGrp="1"/>
          </p:cNvSpPr>
          <p:nvPr>
            <p:ph type="pic" sz="quarter" idx="12"/>
          </p:nvPr>
        </p:nvSpPr>
        <p:spPr>
          <a:xfrm>
            <a:off x="8184232" y="1556792"/>
            <a:ext cx="3392363" cy="4682083"/>
          </a:xfrm>
          <a:custGeom>
            <a:avLst/>
            <a:gdLst>
              <a:gd name="connsiteX0" fmla="*/ 0 w 3392363"/>
              <a:gd name="connsiteY0" fmla="*/ 0 h 4682083"/>
              <a:gd name="connsiteX1" fmla="*/ 3392363 w 3392363"/>
              <a:gd name="connsiteY1" fmla="*/ 0 h 4682083"/>
              <a:gd name="connsiteX2" fmla="*/ 3392363 w 3392363"/>
              <a:gd name="connsiteY2" fmla="*/ 4682083 h 4682083"/>
              <a:gd name="connsiteX3" fmla="*/ 0 w 3392363"/>
              <a:gd name="connsiteY3" fmla="*/ 4682083 h 4682083"/>
            </a:gdLst>
            <a:ahLst/>
            <a:cxnLst>
              <a:cxn ang="0">
                <a:pos x="connsiteX0" y="connsiteY0"/>
              </a:cxn>
              <a:cxn ang="0">
                <a:pos x="connsiteX1" y="connsiteY1"/>
              </a:cxn>
              <a:cxn ang="0">
                <a:pos x="connsiteX2" y="connsiteY2"/>
              </a:cxn>
              <a:cxn ang="0">
                <a:pos x="connsiteX3" y="connsiteY3"/>
              </a:cxn>
            </a:cxnLst>
            <a:rect l="l" t="t" r="r" b="b"/>
            <a:pathLst>
              <a:path w="3392363" h="4682083">
                <a:moveTo>
                  <a:pt x="0" y="0"/>
                </a:moveTo>
                <a:lnTo>
                  <a:pt x="3392363" y="0"/>
                </a:lnTo>
                <a:lnTo>
                  <a:pt x="3392363" y="4682083"/>
                </a:lnTo>
                <a:lnTo>
                  <a:pt x="0" y="4682083"/>
                </a:lnTo>
                <a:close/>
              </a:path>
            </a:pathLst>
          </a:custGeom>
        </p:spPr>
        <p:txBody>
          <a:bodyPr wrap="square">
            <a:noAutofit/>
          </a:bodyPr>
          <a:lstStyle/>
          <a:p>
            <a:endParaRPr lang="en-US"/>
          </a:p>
        </p:txBody>
      </p:sp>
    </p:spTree>
    <p:extLst>
      <p:ext uri="{BB962C8B-B14F-4D97-AF65-F5344CB8AC3E}">
        <p14:creationId xmlns:p14="http://schemas.microsoft.com/office/powerpoint/2010/main" val="32623214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9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19E95B1-580C-4824-B94C-475C2D0D370A}"/>
              </a:ext>
            </a:extLst>
          </p:cNvPr>
          <p:cNvSpPr>
            <a:spLocks noGrp="1"/>
          </p:cNvSpPr>
          <p:nvPr>
            <p:ph type="pic" sz="quarter" idx="10"/>
          </p:nvPr>
        </p:nvSpPr>
        <p:spPr>
          <a:xfrm>
            <a:off x="4380770" y="2420888"/>
            <a:ext cx="3429730" cy="3430462"/>
          </a:xfrm>
          <a:custGeom>
            <a:avLst/>
            <a:gdLst>
              <a:gd name="connsiteX0" fmla="*/ 1715231 w 3429730"/>
              <a:gd name="connsiteY0" fmla="*/ 0 h 3430462"/>
              <a:gd name="connsiteX1" fmla="*/ 3421607 w 3429730"/>
              <a:gd name="connsiteY1" fmla="*/ 1539859 h 3430462"/>
              <a:gd name="connsiteX2" fmla="*/ 3429730 w 3429730"/>
              <a:gd name="connsiteY2" fmla="*/ 1700735 h 3430462"/>
              <a:gd name="connsiteX3" fmla="*/ 3429730 w 3429730"/>
              <a:gd name="connsiteY3" fmla="*/ 1729728 h 3430462"/>
              <a:gd name="connsiteX4" fmla="*/ 3421607 w 3429730"/>
              <a:gd name="connsiteY4" fmla="*/ 1890604 h 3430462"/>
              <a:gd name="connsiteX5" fmla="*/ 1715231 w 3429730"/>
              <a:gd name="connsiteY5" fmla="*/ 3430462 h 3430462"/>
              <a:gd name="connsiteX6" fmla="*/ 0 w 3429730"/>
              <a:gd name="connsiteY6" fmla="*/ 1715231 h 3430462"/>
              <a:gd name="connsiteX7" fmla="*/ 1715231 w 3429730"/>
              <a:gd name="connsiteY7" fmla="*/ 0 h 343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730" h="3430462">
                <a:moveTo>
                  <a:pt x="1715231" y="0"/>
                </a:moveTo>
                <a:cubicBezTo>
                  <a:pt x="2603321" y="0"/>
                  <a:pt x="3333770" y="674943"/>
                  <a:pt x="3421607" y="1539859"/>
                </a:cubicBezTo>
                <a:lnTo>
                  <a:pt x="3429730" y="1700735"/>
                </a:lnTo>
                <a:lnTo>
                  <a:pt x="3429730" y="1729728"/>
                </a:lnTo>
                <a:lnTo>
                  <a:pt x="3421607" y="1890604"/>
                </a:lnTo>
                <a:cubicBezTo>
                  <a:pt x="3333770" y="2755519"/>
                  <a:pt x="2603321" y="3430462"/>
                  <a:pt x="1715231" y="3430462"/>
                </a:cubicBezTo>
                <a:cubicBezTo>
                  <a:pt x="767935" y="3430462"/>
                  <a:pt x="0" y="2662527"/>
                  <a:pt x="0" y="1715231"/>
                </a:cubicBezTo>
                <a:cubicBezTo>
                  <a:pt x="0" y="767935"/>
                  <a:pt x="767935" y="0"/>
                  <a:pt x="1715231" y="0"/>
                </a:cubicBezTo>
                <a:close/>
              </a:path>
            </a:pathLst>
          </a:custGeom>
        </p:spPr>
        <p:txBody>
          <a:bodyPr wrap="square">
            <a:noAutofit/>
          </a:bodyPr>
          <a:lstStyle/>
          <a:p>
            <a:endParaRPr lang="en-US"/>
          </a:p>
        </p:txBody>
      </p:sp>
      <p:sp>
        <p:nvSpPr>
          <p:cNvPr id="11" name="Title 6">
            <a:extLst>
              <a:ext uri="{FF2B5EF4-FFF2-40B4-BE49-F238E27FC236}">
                <a16:creationId xmlns:a16="http://schemas.microsoft.com/office/drawing/2014/main" id="{A37CD241-0490-47CC-83F4-E6B7B4E0CC39}"/>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904540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2_Full Image without Header &amp; Foot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C829F09-E67F-43BA-BCB2-FEA8AADAADE1}"/>
              </a:ext>
            </a:extLst>
          </p:cNvPr>
          <p:cNvSpPr>
            <a:spLocks noGrp="1"/>
          </p:cNvSpPr>
          <p:nvPr>
            <p:ph type="pic" sz="quarter" idx="10"/>
          </p:nvPr>
        </p:nvSpPr>
        <p:spPr>
          <a:xfrm>
            <a:off x="1224240" y="2084294"/>
            <a:ext cx="3881160" cy="3881160"/>
          </a:xfrm>
          <a:custGeom>
            <a:avLst/>
            <a:gdLst>
              <a:gd name="connsiteX0" fmla="*/ 1940580 w 3881160"/>
              <a:gd name="connsiteY0" fmla="*/ 1103406 h 3881160"/>
              <a:gd name="connsiteX1" fmla="*/ 1103406 w 3881160"/>
              <a:gd name="connsiteY1" fmla="*/ 1940580 h 3881160"/>
              <a:gd name="connsiteX2" fmla="*/ 1940580 w 3881160"/>
              <a:gd name="connsiteY2" fmla="*/ 2777754 h 3881160"/>
              <a:gd name="connsiteX3" fmla="*/ 2777754 w 3881160"/>
              <a:gd name="connsiteY3" fmla="*/ 1940580 h 3881160"/>
              <a:gd name="connsiteX4" fmla="*/ 1940580 w 3881160"/>
              <a:gd name="connsiteY4" fmla="*/ 1103406 h 3881160"/>
              <a:gd name="connsiteX5" fmla="*/ 1940580 w 3881160"/>
              <a:gd name="connsiteY5" fmla="*/ 0 h 3881160"/>
              <a:gd name="connsiteX6" fmla="*/ 3881160 w 3881160"/>
              <a:gd name="connsiteY6" fmla="*/ 1940580 h 3881160"/>
              <a:gd name="connsiteX7" fmla="*/ 1940580 w 3881160"/>
              <a:gd name="connsiteY7" fmla="*/ 3881160 h 3881160"/>
              <a:gd name="connsiteX8" fmla="*/ 0 w 3881160"/>
              <a:gd name="connsiteY8" fmla="*/ 1940580 h 3881160"/>
              <a:gd name="connsiteX9" fmla="*/ 1940580 w 3881160"/>
              <a:gd name="connsiteY9" fmla="*/ 0 h 388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1160" h="3881160">
                <a:moveTo>
                  <a:pt x="1940580" y="1103406"/>
                </a:moveTo>
                <a:cubicBezTo>
                  <a:pt x="1478222" y="1103406"/>
                  <a:pt x="1103406" y="1478222"/>
                  <a:pt x="1103406" y="1940580"/>
                </a:cubicBezTo>
                <a:cubicBezTo>
                  <a:pt x="1103406" y="2402938"/>
                  <a:pt x="1478222" y="2777754"/>
                  <a:pt x="1940580" y="2777754"/>
                </a:cubicBezTo>
                <a:cubicBezTo>
                  <a:pt x="2402938" y="2777754"/>
                  <a:pt x="2777754" y="2402938"/>
                  <a:pt x="2777754" y="1940580"/>
                </a:cubicBezTo>
                <a:cubicBezTo>
                  <a:pt x="2777754" y="1478222"/>
                  <a:pt x="2402938" y="1103406"/>
                  <a:pt x="1940580" y="1103406"/>
                </a:cubicBezTo>
                <a:close/>
                <a:moveTo>
                  <a:pt x="1940580" y="0"/>
                </a:moveTo>
                <a:cubicBezTo>
                  <a:pt x="3012333" y="0"/>
                  <a:pt x="3881160" y="868827"/>
                  <a:pt x="3881160" y="1940580"/>
                </a:cubicBezTo>
                <a:cubicBezTo>
                  <a:pt x="3881160" y="3012333"/>
                  <a:pt x="3012333" y="3881160"/>
                  <a:pt x="1940580" y="3881160"/>
                </a:cubicBezTo>
                <a:cubicBezTo>
                  <a:pt x="868827" y="3881160"/>
                  <a:pt x="0" y="3012333"/>
                  <a:pt x="0" y="1940580"/>
                </a:cubicBezTo>
                <a:cubicBezTo>
                  <a:pt x="0" y="868827"/>
                  <a:pt x="868827" y="0"/>
                  <a:pt x="1940580" y="0"/>
                </a:cubicBez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6266551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78_Full Image without Header &amp; Footer">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9F3A0A9D-0FE3-41BF-9E07-CD565B29E040}"/>
              </a:ext>
            </a:extLst>
          </p:cNvPr>
          <p:cNvSpPr>
            <a:spLocks noGrp="1"/>
          </p:cNvSpPr>
          <p:nvPr>
            <p:ph type="pic" sz="quarter" idx="13"/>
          </p:nvPr>
        </p:nvSpPr>
        <p:spPr>
          <a:xfrm>
            <a:off x="8395954" y="3512537"/>
            <a:ext cx="3589200" cy="3189600"/>
          </a:xfrm>
          <a:custGeom>
            <a:avLst/>
            <a:gdLst>
              <a:gd name="connsiteX0" fmla="*/ 0 w 3589200"/>
              <a:gd name="connsiteY0" fmla="*/ 0 h 3189600"/>
              <a:gd name="connsiteX1" fmla="*/ 3589200 w 3589200"/>
              <a:gd name="connsiteY1" fmla="*/ 0 h 3189600"/>
              <a:gd name="connsiteX2" fmla="*/ 3589200 w 3589200"/>
              <a:gd name="connsiteY2" fmla="*/ 3189600 h 3189600"/>
              <a:gd name="connsiteX3" fmla="*/ 0 w 3589200"/>
              <a:gd name="connsiteY3" fmla="*/ 3189600 h 3189600"/>
            </a:gdLst>
            <a:ahLst/>
            <a:cxnLst>
              <a:cxn ang="0">
                <a:pos x="connsiteX0" y="connsiteY0"/>
              </a:cxn>
              <a:cxn ang="0">
                <a:pos x="connsiteX1" y="connsiteY1"/>
              </a:cxn>
              <a:cxn ang="0">
                <a:pos x="connsiteX2" y="connsiteY2"/>
              </a:cxn>
              <a:cxn ang="0">
                <a:pos x="connsiteX3" y="connsiteY3"/>
              </a:cxn>
            </a:cxnLst>
            <a:rect l="l" t="t" r="r" b="b"/>
            <a:pathLst>
              <a:path w="3589200" h="3189600">
                <a:moveTo>
                  <a:pt x="0" y="0"/>
                </a:moveTo>
                <a:lnTo>
                  <a:pt x="3589200" y="0"/>
                </a:lnTo>
                <a:lnTo>
                  <a:pt x="3589200" y="3189600"/>
                </a:lnTo>
                <a:lnTo>
                  <a:pt x="0" y="3189600"/>
                </a:lnTo>
                <a:close/>
              </a:path>
            </a:pathLst>
          </a:custGeom>
        </p:spPr>
        <p:txBody>
          <a:bodyPr wrap="square">
            <a:noAutofit/>
          </a:bodyPr>
          <a:lstStyle/>
          <a:p>
            <a:endParaRPr lang="en-GB"/>
          </a:p>
        </p:txBody>
      </p:sp>
      <p:sp>
        <p:nvSpPr>
          <p:cNvPr id="16" name="Picture Placeholder 15">
            <a:extLst>
              <a:ext uri="{FF2B5EF4-FFF2-40B4-BE49-F238E27FC236}">
                <a16:creationId xmlns:a16="http://schemas.microsoft.com/office/drawing/2014/main" id="{894073CE-0BB4-4232-87FE-3118AD29C439}"/>
              </a:ext>
            </a:extLst>
          </p:cNvPr>
          <p:cNvSpPr>
            <a:spLocks noGrp="1"/>
          </p:cNvSpPr>
          <p:nvPr>
            <p:ph type="pic" sz="quarter" idx="12"/>
          </p:nvPr>
        </p:nvSpPr>
        <p:spPr>
          <a:xfrm>
            <a:off x="4615733" y="3512537"/>
            <a:ext cx="3589200" cy="3189600"/>
          </a:xfrm>
          <a:custGeom>
            <a:avLst/>
            <a:gdLst>
              <a:gd name="connsiteX0" fmla="*/ 0 w 3589200"/>
              <a:gd name="connsiteY0" fmla="*/ 0 h 3189600"/>
              <a:gd name="connsiteX1" fmla="*/ 3589200 w 3589200"/>
              <a:gd name="connsiteY1" fmla="*/ 0 h 3189600"/>
              <a:gd name="connsiteX2" fmla="*/ 3589200 w 3589200"/>
              <a:gd name="connsiteY2" fmla="*/ 3189600 h 3189600"/>
              <a:gd name="connsiteX3" fmla="*/ 0 w 3589200"/>
              <a:gd name="connsiteY3" fmla="*/ 3189600 h 3189600"/>
            </a:gdLst>
            <a:ahLst/>
            <a:cxnLst>
              <a:cxn ang="0">
                <a:pos x="connsiteX0" y="connsiteY0"/>
              </a:cxn>
              <a:cxn ang="0">
                <a:pos x="connsiteX1" y="connsiteY1"/>
              </a:cxn>
              <a:cxn ang="0">
                <a:pos x="connsiteX2" y="connsiteY2"/>
              </a:cxn>
              <a:cxn ang="0">
                <a:pos x="connsiteX3" y="connsiteY3"/>
              </a:cxn>
            </a:cxnLst>
            <a:rect l="l" t="t" r="r" b="b"/>
            <a:pathLst>
              <a:path w="3589200" h="3189600">
                <a:moveTo>
                  <a:pt x="0" y="0"/>
                </a:moveTo>
                <a:lnTo>
                  <a:pt x="3589200" y="0"/>
                </a:lnTo>
                <a:lnTo>
                  <a:pt x="3589200" y="3189600"/>
                </a:lnTo>
                <a:lnTo>
                  <a:pt x="0" y="3189600"/>
                </a:lnTo>
                <a:close/>
              </a:path>
            </a:pathLst>
          </a:custGeom>
        </p:spPr>
        <p:txBody>
          <a:bodyPr wrap="square">
            <a:noAutofit/>
          </a:bodyPr>
          <a:lstStyle/>
          <a:p>
            <a:endParaRPr lang="en-GB"/>
          </a:p>
        </p:txBody>
      </p:sp>
      <p:sp>
        <p:nvSpPr>
          <p:cNvPr id="13" name="Picture Placeholder 12">
            <a:extLst>
              <a:ext uri="{FF2B5EF4-FFF2-40B4-BE49-F238E27FC236}">
                <a16:creationId xmlns:a16="http://schemas.microsoft.com/office/drawing/2014/main" id="{4DB1416F-A46C-4DDD-88D6-D84C43A06B69}"/>
              </a:ext>
            </a:extLst>
          </p:cNvPr>
          <p:cNvSpPr>
            <a:spLocks noGrp="1"/>
          </p:cNvSpPr>
          <p:nvPr>
            <p:ph type="pic" sz="quarter" idx="11"/>
          </p:nvPr>
        </p:nvSpPr>
        <p:spPr>
          <a:xfrm>
            <a:off x="8395954" y="155863"/>
            <a:ext cx="3589200" cy="3189600"/>
          </a:xfrm>
          <a:custGeom>
            <a:avLst/>
            <a:gdLst>
              <a:gd name="connsiteX0" fmla="*/ 0 w 3589200"/>
              <a:gd name="connsiteY0" fmla="*/ 0 h 3189600"/>
              <a:gd name="connsiteX1" fmla="*/ 3589200 w 3589200"/>
              <a:gd name="connsiteY1" fmla="*/ 0 h 3189600"/>
              <a:gd name="connsiteX2" fmla="*/ 3589200 w 3589200"/>
              <a:gd name="connsiteY2" fmla="*/ 3189600 h 3189600"/>
              <a:gd name="connsiteX3" fmla="*/ 0 w 3589200"/>
              <a:gd name="connsiteY3" fmla="*/ 3189600 h 3189600"/>
            </a:gdLst>
            <a:ahLst/>
            <a:cxnLst>
              <a:cxn ang="0">
                <a:pos x="connsiteX0" y="connsiteY0"/>
              </a:cxn>
              <a:cxn ang="0">
                <a:pos x="connsiteX1" y="connsiteY1"/>
              </a:cxn>
              <a:cxn ang="0">
                <a:pos x="connsiteX2" y="connsiteY2"/>
              </a:cxn>
              <a:cxn ang="0">
                <a:pos x="connsiteX3" y="connsiteY3"/>
              </a:cxn>
            </a:cxnLst>
            <a:rect l="l" t="t" r="r" b="b"/>
            <a:pathLst>
              <a:path w="3589200" h="3189600">
                <a:moveTo>
                  <a:pt x="0" y="0"/>
                </a:moveTo>
                <a:lnTo>
                  <a:pt x="3589200" y="0"/>
                </a:lnTo>
                <a:lnTo>
                  <a:pt x="3589200" y="3189600"/>
                </a:lnTo>
                <a:lnTo>
                  <a:pt x="0" y="3189600"/>
                </a:lnTo>
                <a:close/>
              </a:path>
            </a:pathLst>
          </a:custGeom>
        </p:spPr>
        <p:txBody>
          <a:bodyPr wrap="square">
            <a:noAutofit/>
          </a:bodyPr>
          <a:lstStyle/>
          <a:p>
            <a:endParaRPr lang="en-GB"/>
          </a:p>
        </p:txBody>
      </p:sp>
      <p:sp>
        <p:nvSpPr>
          <p:cNvPr id="12" name="Picture Placeholder 11">
            <a:extLst>
              <a:ext uri="{FF2B5EF4-FFF2-40B4-BE49-F238E27FC236}">
                <a16:creationId xmlns:a16="http://schemas.microsoft.com/office/drawing/2014/main" id="{1AB6F9DE-CB6E-4A95-B684-0B0788EE671D}"/>
              </a:ext>
            </a:extLst>
          </p:cNvPr>
          <p:cNvSpPr>
            <a:spLocks noGrp="1"/>
          </p:cNvSpPr>
          <p:nvPr>
            <p:ph type="pic" sz="quarter" idx="10"/>
          </p:nvPr>
        </p:nvSpPr>
        <p:spPr>
          <a:xfrm>
            <a:off x="4615733" y="155863"/>
            <a:ext cx="3589200" cy="3189600"/>
          </a:xfrm>
          <a:custGeom>
            <a:avLst/>
            <a:gdLst>
              <a:gd name="connsiteX0" fmla="*/ 0 w 3589200"/>
              <a:gd name="connsiteY0" fmla="*/ 0 h 3189600"/>
              <a:gd name="connsiteX1" fmla="*/ 3589200 w 3589200"/>
              <a:gd name="connsiteY1" fmla="*/ 0 h 3189600"/>
              <a:gd name="connsiteX2" fmla="*/ 3589200 w 3589200"/>
              <a:gd name="connsiteY2" fmla="*/ 3189600 h 3189600"/>
              <a:gd name="connsiteX3" fmla="*/ 0 w 3589200"/>
              <a:gd name="connsiteY3" fmla="*/ 3189600 h 3189600"/>
            </a:gdLst>
            <a:ahLst/>
            <a:cxnLst>
              <a:cxn ang="0">
                <a:pos x="connsiteX0" y="connsiteY0"/>
              </a:cxn>
              <a:cxn ang="0">
                <a:pos x="connsiteX1" y="connsiteY1"/>
              </a:cxn>
              <a:cxn ang="0">
                <a:pos x="connsiteX2" y="connsiteY2"/>
              </a:cxn>
              <a:cxn ang="0">
                <a:pos x="connsiteX3" y="connsiteY3"/>
              </a:cxn>
            </a:cxnLst>
            <a:rect l="l" t="t" r="r" b="b"/>
            <a:pathLst>
              <a:path w="3589200" h="3189600">
                <a:moveTo>
                  <a:pt x="0" y="0"/>
                </a:moveTo>
                <a:lnTo>
                  <a:pt x="3589200" y="0"/>
                </a:lnTo>
                <a:lnTo>
                  <a:pt x="3589200" y="3189600"/>
                </a:lnTo>
                <a:lnTo>
                  <a:pt x="0" y="3189600"/>
                </a:lnTo>
                <a:close/>
              </a:path>
            </a:pathLst>
          </a:custGeom>
        </p:spPr>
        <p:txBody>
          <a:bodyPr wrap="square">
            <a:noAutofit/>
          </a:bodyPr>
          <a:lstStyle/>
          <a:p>
            <a:endParaRPr lang="en-GB"/>
          </a:p>
        </p:txBody>
      </p:sp>
    </p:spTree>
    <p:extLst>
      <p:ext uri="{BB962C8B-B14F-4D97-AF65-F5344CB8AC3E}">
        <p14:creationId xmlns:p14="http://schemas.microsoft.com/office/powerpoint/2010/main" val="14908349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52_Full Image without Header &amp; Foot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DC16560-118F-4375-8D3D-AECE580D3BA8}"/>
              </a:ext>
            </a:extLst>
          </p:cNvPr>
          <p:cNvSpPr>
            <a:spLocks noGrp="1"/>
          </p:cNvSpPr>
          <p:nvPr>
            <p:ph type="pic" sz="quarter" idx="10"/>
          </p:nvPr>
        </p:nvSpPr>
        <p:spPr>
          <a:xfrm>
            <a:off x="4903216" y="815110"/>
            <a:ext cx="2675837" cy="5227781"/>
          </a:xfrm>
          <a:custGeom>
            <a:avLst/>
            <a:gdLst>
              <a:gd name="connsiteX0" fmla="*/ 981927 w 2675836"/>
              <a:gd name="connsiteY0" fmla="*/ 0 h 4320480"/>
              <a:gd name="connsiteX1" fmla="*/ 2675836 w 2675836"/>
              <a:gd name="connsiteY1" fmla="*/ 0 h 4320480"/>
              <a:gd name="connsiteX2" fmla="*/ 1693909 w 2675836"/>
              <a:gd name="connsiteY2" fmla="*/ 4320480 h 4320480"/>
              <a:gd name="connsiteX3" fmla="*/ 0 w 2675836"/>
              <a:gd name="connsiteY3" fmla="*/ 4320480 h 4320480"/>
            </a:gdLst>
            <a:ahLst/>
            <a:cxnLst>
              <a:cxn ang="0">
                <a:pos x="connsiteX0" y="connsiteY0"/>
              </a:cxn>
              <a:cxn ang="0">
                <a:pos x="connsiteX1" y="connsiteY1"/>
              </a:cxn>
              <a:cxn ang="0">
                <a:pos x="connsiteX2" y="connsiteY2"/>
              </a:cxn>
              <a:cxn ang="0">
                <a:pos x="connsiteX3" y="connsiteY3"/>
              </a:cxn>
            </a:cxnLst>
            <a:rect l="l" t="t" r="r" b="b"/>
            <a:pathLst>
              <a:path w="2675836" h="4320480">
                <a:moveTo>
                  <a:pt x="981927" y="0"/>
                </a:moveTo>
                <a:lnTo>
                  <a:pt x="2675836" y="0"/>
                </a:lnTo>
                <a:lnTo>
                  <a:pt x="1693909" y="4320480"/>
                </a:lnTo>
                <a:lnTo>
                  <a:pt x="0" y="4320480"/>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857251A1-26A6-4927-A5F8-FD6240B8CB7A}"/>
              </a:ext>
            </a:extLst>
          </p:cNvPr>
          <p:cNvSpPr>
            <a:spLocks noGrp="1"/>
          </p:cNvSpPr>
          <p:nvPr>
            <p:ph type="pic" sz="quarter" idx="11"/>
          </p:nvPr>
        </p:nvSpPr>
        <p:spPr>
          <a:xfrm>
            <a:off x="6816080" y="815110"/>
            <a:ext cx="2675837" cy="5227781"/>
          </a:xfrm>
          <a:custGeom>
            <a:avLst/>
            <a:gdLst>
              <a:gd name="connsiteX0" fmla="*/ 981927 w 2675836"/>
              <a:gd name="connsiteY0" fmla="*/ 0 h 4320480"/>
              <a:gd name="connsiteX1" fmla="*/ 2675836 w 2675836"/>
              <a:gd name="connsiteY1" fmla="*/ 0 h 4320480"/>
              <a:gd name="connsiteX2" fmla="*/ 1693909 w 2675836"/>
              <a:gd name="connsiteY2" fmla="*/ 4320480 h 4320480"/>
              <a:gd name="connsiteX3" fmla="*/ 0 w 2675836"/>
              <a:gd name="connsiteY3" fmla="*/ 4320480 h 4320480"/>
            </a:gdLst>
            <a:ahLst/>
            <a:cxnLst>
              <a:cxn ang="0">
                <a:pos x="connsiteX0" y="connsiteY0"/>
              </a:cxn>
              <a:cxn ang="0">
                <a:pos x="connsiteX1" y="connsiteY1"/>
              </a:cxn>
              <a:cxn ang="0">
                <a:pos x="connsiteX2" y="connsiteY2"/>
              </a:cxn>
              <a:cxn ang="0">
                <a:pos x="connsiteX3" y="connsiteY3"/>
              </a:cxn>
            </a:cxnLst>
            <a:rect l="l" t="t" r="r" b="b"/>
            <a:pathLst>
              <a:path w="2675836" h="4320480">
                <a:moveTo>
                  <a:pt x="981927" y="0"/>
                </a:moveTo>
                <a:lnTo>
                  <a:pt x="2675836" y="0"/>
                </a:lnTo>
                <a:lnTo>
                  <a:pt x="1693909" y="4320480"/>
                </a:lnTo>
                <a:lnTo>
                  <a:pt x="0" y="4320480"/>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4BCD88B6-ECD7-4AD9-A6AE-D1CDF234F53C}"/>
              </a:ext>
            </a:extLst>
          </p:cNvPr>
          <p:cNvSpPr>
            <a:spLocks noGrp="1"/>
          </p:cNvSpPr>
          <p:nvPr>
            <p:ph type="pic" sz="quarter" idx="12"/>
          </p:nvPr>
        </p:nvSpPr>
        <p:spPr>
          <a:xfrm>
            <a:off x="8728944" y="815110"/>
            <a:ext cx="2675837" cy="5227781"/>
          </a:xfrm>
          <a:custGeom>
            <a:avLst/>
            <a:gdLst>
              <a:gd name="connsiteX0" fmla="*/ 981927 w 2675836"/>
              <a:gd name="connsiteY0" fmla="*/ 0 h 4320480"/>
              <a:gd name="connsiteX1" fmla="*/ 2675836 w 2675836"/>
              <a:gd name="connsiteY1" fmla="*/ 0 h 4320480"/>
              <a:gd name="connsiteX2" fmla="*/ 1693909 w 2675836"/>
              <a:gd name="connsiteY2" fmla="*/ 4320480 h 4320480"/>
              <a:gd name="connsiteX3" fmla="*/ 0 w 2675836"/>
              <a:gd name="connsiteY3" fmla="*/ 4320480 h 4320480"/>
            </a:gdLst>
            <a:ahLst/>
            <a:cxnLst>
              <a:cxn ang="0">
                <a:pos x="connsiteX0" y="connsiteY0"/>
              </a:cxn>
              <a:cxn ang="0">
                <a:pos x="connsiteX1" y="connsiteY1"/>
              </a:cxn>
              <a:cxn ang="0">
                <a:pos x="connsiteX2" y="connsiteY2"/>
              </a:cxn>
              <a:cxn ang="0">
                <a:pos x="connsiteX3" y="connsiteY3"/>
              </a:cxn>
            </a:cxnLst>
            <a:rect l="l" t="t" r="r" b="b"/>
            <a:pathLst>
              <a:path w="2675836" h="4320480">
                <a:moveTo>
                  <a:pt x="981927" y="0"/>
                </a:moveTo>
                <a:lnTo>
                  <a:pt x="2675836" y="0"/>
                </a:lnTo>
                <a:lnTo>
                  <a:pt x="1693909" y="4320480"/>
                </a:lnTo>
                <a:lnTo>
                  <a:pt x="0" y="4320480"/>
                </a:lnTo>
                <a:close/>
              </a:path>
            </a:pathLst>
          </a:custGeom>
        </p:spPr>
        <p:txBody>
          <a:bodyPr wrap="square">
            <a:noAutofit/>
          </a:bodyPr>
          <a:lstStyle/>
          <a:p>
            <a:endParaRPr lang="en-US"/>
          </a:p>
        </p:txBody>
      </p:sp>
    </p:spTree>
    <p:extLst>
      <p:ext uri="{BB962C8B-B14F-4D97-AF65-F5344CB8AC3E}">
        <p14:creationId xmlns:p14="http://schemas.microsoft.com/office/powerpoint/2010/main" val="9181565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53_Full Image without Header &amp; Footer">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5BF3DF13-A2E8-4C57-9708-252B52DF6447}"/>
              </a:ext>
            </a:extLst>
          </p:cNvPr>
          <p:cNvSpPr>
            <a:spLocks noGrp="1"/>
          </p:cNvSpPr>
          <p:nvPr>
            <p:ph type="pic" sz="quarter" idx="10"/>
          </p:nvPr>
        </p:nvSpPr>
        <p:spPr>
          <a:xfrm>
            <a:off x="0" y="-22076"/>
            <a:ext cx="1867296" cy="2082924"/>
          </a:xfrm>
          <a:custGeom>
            <a:avLst/>
            <a:gdLst>
              <a:gd name="connsiteX0" fmla="*/ 0 w 1867296"/>
              <a:gd name="connsiteY0" fmla="*/ 0 h 2082924"/>
              <a:gd name="connsiteX1" fmla="*/ 1867296 w 1867296"/>
              <a:gd name="connsiteY1" fmla="*/ 0 h 2082924"/>
              <a:gd name="connsiteX2" fmla="*/ 1867296 w 1867296"/>
              <a:gd name="connsiteY2" fmla="*/ 2082924 h 2082924"/>
              <a:gd name="connsiteX3" fmla="*/ 0 w 1867296"/>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1867296" h="2082924">
                <a:moveTo>
                  <a:pt x="0" y="0"/>
                </a:moveTo>
                <a:lnTo>
                  <a:pt x="1867296" y="0"/>
                </a:lnTo>
                <a:lnTo>
                  <a:pt x="1867296" y="2082924"/>
                </a:lnTo>
                <a:lnTo>
                  <a:pt x="0" y="2082924"/>
                </a:lnTo>
                <a:close/>
              </a:path>
            </a:pathLst>
          </a:custGeom>
        </p:spPr>
        <p:txBody>
          <a:bodyPr wrap="square">
            <a:noAutofit/>
          </a:bodyPr>
          <a:lstStyle/>
          <a:p>
            <a:endParaRPr lang="en-US"/>
          </a:p>
        </p:txBody>
      </p:sp>
      <p:sp>
        <p:nvSpPr>
          <p:cNvPr id="26" name="Picture Placeholder 25">
            <a:extLst>
              <a:ext uri="{FF2B5EF4-FFF2-40B4-BE49-F238E27FC236}">
                <a16:creationId xmlns:a16="http://schemas.microsoft.com/office/drawing/2014/main" id="{48DEA7D4-D9A4-4AFF-8DA5-ED1DD0C82118}"/>
              </a:ext>
            </a:extLst>
          </p:cNvPr>
          <p:cNvSpPr>
            <a:spLocks noGrp="1"/>
          </p:cNvSpPr>
          <p:nvPr>
            <p:ph type="pic" sz="quarter" idx="11"/>
          </p:nvPr>
        </p:nvSpPr>
        <p:spPr>
          <a:xfrm>
            <a:off x="2027452" y="-22076"/>
            <a:ext cx="3281412" cy="2082924"/>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F25C104C-4ABA-45C6-B3DB-F6E763A350FB}"/>
              </a:ext>
            </a:extLst>
          </p:cNvPr>
          <p:cNvSpPr>
            <a:spLocks noGrp="1"/>
          </p:cNvSpPr>
          <p:nvPr>
            <p:ph type="pic" sz="quarter" idx="12"/>
          </p:nvPr>
        </p:nvSpPr>
        <p:spPr>
          <a:xfrm>
            <a:off x="5469020" y="-22076"/>
            <a:ext cx="3281412" cy="2082924"/>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51342B97-38C2-45E6-BF14-2FB16A243D71}"/>
              </a:ext>
            </a:extLst>
          </p:cNvPr>
          <p:cNvSpPr>
            <a:spLocks noGrp="1"/>
          </p:cNvSpPr>
          <p:nvPr>
            <p:ph type="pic" sz="quarter" idx="13"/>
          </p:nvPr>
        </p:nvSpPr>
        <p:spPr>
          <a:xfrm>
            <a:off x="8910588" y="-22076"/>
            <a:ext cx="3281412" cy="2082924"/>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703622CF-1C6B-4718-8310-F93F93C0F309}"/>
              </a:ext>
            </a:extLst>
          </p:cNvPr>
          <p:cNvSpPr>
            <a:spLocks noGrp="1"/>
          </p:cNvSpPr>
          <p:nvPr>
            <p:ph type="pic" sz="quarter" idx="14"/>
          </p:nvPr>
        </p:nvSpPr>
        <p:spPr>
          <a:xfrm>
            <a:off x="6883136" y="2204864"/>
            <a:ext cx="5308864" cy="2082924"/>
          </a:xfrm>
          <a:custGeom>
            <a:avLst/>
            <a:gdLst>
              <a:gd name="connsiteX0" fmla="*/ 0 w 5308864"/>
              <a:gd name="connsiteY0" fmla="*/ 0 h 2082924"/>
              <a:gd name="connsiteX1" fmla="*/ 5308864 w 5308864"/>
              <a:gd name="connsiteY1" fmla="*/ 0 h 2082924"/>
              <a:gd name="connsiteX2" fmla="*/ 5308864 w 5308864"/>
              <a:gd name="connsiteY2" fmla="*/ 2082924 h 2082924"/>
              <a:gd name="connsiteX3" fmla="*/ 0 w 5308864"/>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5308864" h="2082924">
                <a:moveTo>
                  <a:pt x="0" y="0"/>
                </a:moveTo>
                <a:lnTo>
                  <a:pt x="5308864" y="0"/>
                </a:lnTo>
                <a:lnTo>
                  <a:pt x="5308864" y="2082924"/>
                </a:lnTo>
                <a:lnTo>
                  <a:pt x="0" y="2082924"/>
                </a:ln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FA97BA38-783D-43D9-B5A6-D1F564F3C53F}"/>
              </a:ext>
            </a:extLst>
          </p:cNvPr>
          <p:cNvSpPr>
            <a:spLocks noGrp="1"/>
          </p:cNvSpPr>
          <p:nvPr>
            <p:ph type="pic" sz="quarter" idx="15"/>
          </p:nvPr>
        </p:nvSpPr>
        <p:spPr>
          <a:xfrm>
            <a:off x="3441568" y="2204864"/>
            <a:ext cx="3281412" cy="2082924"/>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
        <p:nvSpPr>
          <p:cNvPr id="31" name="Picture Placeholder 30">
            <a:extLst>
              <a:ext uri="{FF2B5EF4-FFF2-40B4-BE49-F238E27FC236}">
                <a16:creationId xmlns:a16="http://schemas.microsoft.com/office/drawing/2014/main" id="{5697A554-BDFC-49C1-AC76-112837D5E1BB}"/>
              </a:ext>
            </a:extLst>
          </p:cNvPr>
          <p:cNvSpPr>
            <a:spLocks noGrp="1"/>
          </p:cNvSpPr>
          <p:nvPr>
            <p:ph type="pic" sz="quarter" idx="16"/>
          </p:nvPr>
        </p:nvSpPr>
        <p:spPr>
          <a:xfrm>
            <a:off x="0" y="2204864"/>
            <a:ext cx="3281412" cy="2082924"/>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Tree>
    <p:extLst>
      <p:ext uri="{BB962C8B-B14F-4D97-AF65-F5344CB8AC3E}">
        <p14:creationId xmlns:p14="http://schemas.microsoft.com/office/powerpoint/2010/main" val="1530718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54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E00F53-5874-4810-AB4E-977D1D600E6B}"/>
              </a:ext>
            </a:extLst>
          </p:cNvPr>
          <p:cNvSpPr>
            <a:spLocks noGrp="1"/>
          </p:cNvSpPr>
          <p:nvPr>
            <p:ph type="pic" sz="quarter" idx="16"/>
          </p:nvPr>
        </p:nvSpPr>
        <p:spPr>
          <a:xfrm>
            <a:off x="0" y="3429000"/>
            <a:ext cx="3287688" cy="2586980"/>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E331526D-05A2-489C-8CBE-5A611E2CB9F7}"/>
              </a:ext>
            </a:extLst>
          </p:cNvPr>
          <p:cNvSpPr>
            <a:spLocks noGrp="1"/>
          </p:cNvSpPr>
          <p:nvPr>
            <p:ph type="pic" sz="quarter" idx="17"/>
          </p:nvPr>
        </p:nvSpPr>
        <p:spPr>
          <a:xfrm>
            <a:off x="3503712" y="3429000"/>
            <a:ext cx="4248472" cy="2586980"/>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id="{823486E6-A9CB-46D9-B1AB-DEB17299C2C7}"/>
              </a:ext>
            </a:extLst>
          </p:cNvPr>
          <p:cNvSpPr>
            <a:spLocks noGrp="1"/>
          </p:cNvSpPr>
          <p:nvPr>
            <p:ph type="pic" sz="quarter" idx="18"/>
          </p:nvPr>
        </p:nvSpPr>
        <p:spPr>
          <a:xfrm>
            <a:off x="7968208" y="3429000"/>
            <a:ext cx="4223792" cy="2586980"/>
          </a:xfrm>
          <a:custGeom>
            <a:avLst/>
            <a:gdLst>
              <a:gd name="connsiteX0" fmla="*/ 0 w 3281412"/>
              <a:gd name="connsiteY0" fmla="*/ 0 h 2082924"/>
              <a:gd name="connsiteX1" fmla="*/ 3281412 w 3281412"/>
              <a:gd name="connsiteY1" fmla="*/ 0 h 2082924"/>
              <a:gd name="connsiteX2" fmla="*/ 3281412 w 3281412"/>
              <a:gd name="connsiteY2" fmla="*/ 2082924 h 2082924"/>
              <a:gd name="connsiteX3" fmla="*/ 0 w 3281412"/>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3281412" h="2082924">
                <a:moveTo>
                  <a:pt x="0" y="0"/>
                </a:moveTo>
                <a:lnTo>
                  <a:pt x="3281412" y="0"/>
                </a:lnTo>
                <a:lnTo>
                  <a:pt x="3281412" y="2082924"/>
                </a:lnTo>
                <a:lnTo>
                  <a:pt x="0" y="2082924"/>
                </a:lnTo>
                <a:close/>
              </a:path>
            </a:pathLst>
          </a:custGeom>
        </p:spPr>
        <p:txBody>
          <a:bodyPr wrap="square">
            <a:noAutofit/>
          </a:bodyPr>
          <a:lstStyle/>
          <a:p>
            <a:endParaRPr lang="en-US"/>
          </a:p>
        </p:txBody>
      </p:sp>
    </p:spTree>
    <p:extLst>
      <p:ext uri="{BB962C8B-B14F-4D97-AF65-F5344CB8AC3E}">
        <p14:creationId xmlns:p14="http://schemas.microsoft.com/office/powerpoint/2010/main" val="14017794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55_Full Image without Header &amp; Footer">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72FE8F3E-235A-429E-BA6F-F86BC4FC8F6A}"/>
              </a:ext>
            </a:extLst>
          </p:cNvPr>
          <p:cNvSpPr>
            <a:spLocks noGrp="1"/>
          </p:cNvSpPr>
          <p:nvPr>
            <p:ph type="pic" sz="quarter" idx="11"/>
          </p:nvPr>
        </p:nvSpPr>
        <p:spPr>
          <a:xfrm>
            <a:off x="6096000" y="0"/>
            <a:ext cx="6096000" cy="6858000"/>
          </a:xfrm>
          <a:custGeom>
            <a:avLst/>
            <a:gdLst>
              <a:gd name="connsiteX0" fmla="*/ 0 w 3870190"/>
              <a:gd name="connsiteY0" fmla="*/ 0 h 3429000"/>
              <a:gd name="connsiteX1" fmla="*/ 3870190 w 3870190"/>
              <a:gd name="connsiteY1" fmla="*/ 0 h 3429000"/>
              <a:gd name="connsiteX2" fmla="*/ 3870190 w 3870190"/>
              <a:gd name="connsiteY2" fmla="*/ 3429000 h 3429000"/>
              <a:gd name="connsiteX3" fmla="*/ 0 w 387019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70190" h="3429000">
                <a:moveTo>
                  <a:pt x="0" y="0"/>
                </a:moveTo>
                <a:lnTo>
                  <a:pt x="3870190" y="0"/>
                </a:lnTo>
                <a:lnTo>
                  <a:pt x="387019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0517561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56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9C81296-5A76-45C9-A380-FCE3F9694A8F}"/>
              </a:ext>
            </a:extLst>
          </p:cNvPr>
          <p:cNvSpPr>
            <a:spLocks noGrp="1"/>
          </p:cNvSpPr>
          <p:nvPr>
            <p:ph type="pic" sz="quarter" idx="10"/>
          </p:nvPr>
        </p:nvSpPr>
        <p:spPr>
          <a:xfrm>
            <a:off x="0" y="0"/>
            <a:ext cx="1867296" cy="3429000"/>
          </a:xfrm>
          <a:custGeom>
            <a:avLst/>
            <a:gdLst>
              <a:gd name="connsiteX0" fmla="*/ 0 w 1867296"/>
              <a:gd name="connsiteY0" fmla="*/ 0 h 2082924"/>
              <a:gd name="connsiteX1" fmla="*/ 1867296 w 1867296"/>
              <a:gd name="connsiteY1" fmla="*/ 0 h 2082924"/>
              <a:gd name="connsiteX2" fmla="*/ 1867296 w 1867296"/>
              <a:gd name="connsiteY2" fmla="*/ 2082924 h 2082924"/>
              <a:gd name="connsiteX3" fmla="*/ 0 w 1867296"/>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1867296" h="2082924">
                <a:moveTo>
                  <a:pt x="0" y="0"/>
                </a:moveTo>
                <a:lnTo>
                  <a:pt x="1867296" y="0"/>
                </a:lnTo>
                <a:lnTo>
                  <a:pt x="1867296" y="2082924"/>
                </a:lnTo>
                <a:lnTo>
                  <a:pt x="0" y="2082924"/>
                </a:lnTo>
                <a:close/>
              </a:path>
            </a:pathLst>
          </a:custGeom>
        </p:spPr>
        <p:txBody>
          <a:bodyPr wrap="square">
            <a:noAutofit/>
          </a:bodyPr>
          <a:lstStyle/>
          <a:p>
            <a:endParaRPr lang="en-US"/>
          </a:p>
        </p:txBody>
      </p:sp>
      <p:sp>
        <p:nvSpPr>
          <p:cNvPr id="4" name="Picture Placeholder 3">
            <a:extLst>
              <a:ext uri="{FF2B5EF4-FFF2-40B4-BE49-F238E27FC236}">
                <a16:creationId xmlns:a16="http://schemas.microsoft.com/office/drawing/2014/main" id="{9BDDC2A0-C0BD-4FC2-8B7A-A109657BF866}"/>
              </a:ext>
            </a:extLst>
          </p:cNvPr>
          <p:cNvSpPr>
            <a:spLocks noGrp="1"/>
          </p:cNvSpPr>
          <p:nvPr>
            <p:ph type="pic" sz="quarter" idx="11"/>
          </p:nvPr>
        </p:nvSpPr>
        <p:spPr>
          <a:xfrm>
            <a:off x="1991544" y="0"/>
            <a:ext cx="3096344" cy="3429000"/>
          </a:xfrm>
          <a:custGeom>
            <a:avLst/>
            <a:gdLst>
              <a:gd name="connsiteX0" fmla="*/ 0 w 1867296"/>
              <a:gd name="connsiteY0" fmla="*/ 0 h 2082924"/>
              <a:gd name="connsiteX1" fmla="*/ 1867296 w 1867296"/>
              <a:gd name="connsiteY1" fmla="*/ 0 h 2082924"/>
              <a:gd name="connsiteX2" fmla="*/ 1867296 w 1867296"/>
              <a:gd name="connsiteY2" fmla="*/ 2082924 h 2082924"/>
              <a:gd name="connsiteX3" fmla="*/ 0 w 1867296"/>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1867296" h="2082924">
                <a:moveTo>
                  <a:pt x="0" y="0"/>
                </a:moveTo>
                <a:lnTo>
                  <a:pt x="1867296" y="0"/>
                </a:lnTo>
                <a:lnTo>
                  <a:pt x="1867296" y="2082924"/>
                </a:lnTo>
                <a:lnTo>
                  <a:pt x="0" y="2082924"/>
                </a:lnTo>
                <a:close/>
              </a:path>
            </a:pathLst>
          </a:custGeom>
        </p:spPr>
        <p:txBody>
          <a:bodyPr wrap="square">
            <a:noAutofit/>
          </a:bodyPr>
          <a:lstStyle/>
          <a:p>
            <a:endParaRPr lang="en-US"/>
          </a:p>
        </p:txBody>
      </p:sp>
      <p:sp>
        <p:nvSpPr>
          <p:cNvPr id="6" name="Picture Placeholder 5">
            <a:extLst>
              <a:ext uri="{FF2B5EF4-FFF2-40B4-BE49-F238E27FC236}">
                <a16:creationId xmlns:a16="http://schemas.microsoft.com/office/drawing/2014/main" id="{E83D5980-E6F3-4A7F-875B-17DBFC7252A7}"/>
              </a:ext>
            </a:extLst>
          </p:cNvPr>
          <p:cNvSpPr>
            <a:spLocks noGrp="1"/>
          </p:cNvSpPr>
          <p:nvPr>
            <p:ph type="pic" sz="quarter" idx="12"/>
          </p:nvPr>
        </p:nvSpPr>
        <p:spPr>
          <a:xfrm>
            <a:off x="5212136" y="0"/>
            <a:ext cx="3096344" cy="1603944"/>
          </a:xfrm>
          <a:custGeom>
            <a:avLst/>
            <a:gdLst>
              <a:gd name="connsiteX0" fmla="*/ 0 w 1867296"/>
              <a:gd name="connsiteY0" fmla="*/ 0 h 2082924"/>
              <a:gd name="connsiteX1" fmla="*/ 1867296 w 1867296"/>
              <a:gd name="connsiteY1" fmla="*/ 0 h 2082924"/>
              <a:gd name="connsiteX2" fmla="*/ 1867296 w 1867296"/>
              <a:gd name="connsiteY2" fmla="*/ 2082924 h 2082924"/>
              <a:gd name="connsiteX3" fmla="*/ 0 w 1867296"/>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1867296" h="2082924">
                <a:moveTo>
                  <a:pt x="0" y="0"/>
                </a:moveTo>
                <a:lnTo>
                  <a:pt x="1867296" y="0"/>
                </a:lnTo>
                <a:lnTo>
                  <a:pt x="1867296" y="2082924"/>
                </a:lnTo>
                <a:lnTo>
                  <a:pt x="0" y="2082924"/>
                </a:lnTo>
                <a:close/>
              </a:path>
            </a:pathLst>
          </a:custGeom>
        </p:spPr>
        <p:txBody>
          <a:bodyPr wrap="square">
            <a:noAutofit/>
          </a:bodyPr>
          <a:lstStyle/>
          <a:p>
            <a:endParaRPr lang="en-US"/>
          </a:p>
        </p:txBody>
      </p:sp>
      <p:sp>
        <p:nvSpPr>
          <p:cNvPr id="7" name="Picture Placeholder 6">
            <a:extLst>
              <a:ext uri="{FF2B5EF4-FFF2-40B4-BE49-F238E27FC236}">
                <a16:creationId xmlns:a16="http://schemas.microsoft.com/office/drawing/2014/main" id="{5FCE86C2-FA91-4804-AC85-A73A1CAE0FB2}"/>
              </a:ext>
            </a:extLst>
          </p:cNvPr>
          <p:cNvSpPr>
            <a:spLocks noGrp="1"/>
          </p:cNvSpPr>
          <p:nvPr>
            <p:ph type="pic" sz="quarter" idx="13"/>
          </p:nvPr>
        </p:nvSpPr>
        <p:spPr>
          <a:xfrm>
            <a:off x="5212136" y="1728192"/>
            <a:ext cx="3096344" cy="1700808"/>
          </a:xfrm>
          <a:custGeom>
            <a:avLst/>
            <a:gdLst>
              <a:gd name="connsiteX0" fmla="*/ 0 w 1867296"/>
              <a:gd name="connsiteY0" fmla="*/ 0 h 2082924"/>
              <a:gd name="connsiteX1" fmla="*/ 1867296 w 1867296"/>
              <a:gd name="connsiteY1" fmla="*/ 0 h 2082924"/>
              <a:gd name="connsiteX2" fmla="*/ 1867296 w 1867296"/>
              <a:gd name="connsiteY2" fmla="*/ 2082924 h 2082924"/>
              <a:gd name="connsiteX3" fmla="*/ 0 w 1867296"/>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1867296" h="2082924">
                <a:moveTo>
                  <a:pt x="0" y="0"/>
                </a:moveTo>
                <a:lnTo>
                  <a:pt x="1867296" y="0"/>
                </a:lnTo>
                <a:lnTo>
                  <a:pt x="1867296" y="2082924"/>
                </a:lnTo>
                <a:lnTo>
                  <a:pt x="0" y="2082924"/>
                </a:ln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id="{C877FDA1-017C-424A-B4A5-0EF0CB6E4172}"/>
              </a:ext>
            </a:extLst>
          </p:cNvPr>
          <p:cNvSpPr>
            <a:spLocks noGrp="1"/>
          </p:cNvSpPr>
          <p:nvPr>
            <p:ph type="pic" sz="quarter" idx="14"/>
          </p:nvPr>
        </p:nvSpPr>
        <p:spPr>
          <a:xfrm>
            <a:off x="8432728" y="0"/>
            <a:ext cx="3759272" cy="3429000"/>
          </a:xfrm>
          <a:custGeom>
            <a:avLst/>
            <a:gdLst>
              <a:gd name="connsiteX0" fmla="*/ 0 w 1867296"/>
              <a:gd name="connsiteY0" fmla="*/ 0 h 2082924"/>
              <a:gd name="connsiteX1" fmla="*/ 1867296 w 1867296"/>
              <a:gd name="connsiteY1" fmla="*/ 0 h 2082924"/>
              <a:gd name="connsiteX2" fmla="*/ 1867296 w 1867296"/>
              <a:gd name="connsiteY2" fmla="*/ 2082924 h 2082924"/>
              <a:gd name="connsiteX3" fmla="*/ 0 w 1867296"/>
              <a:gd name="connsiteY3" fmla="*/ 2082924 h 2082924"/>
            </a:gdLst>
            <a:ahLst/>
            <a:cxnLst>
              <a:cxn ang="0">
                <a:pos x="connsiteX0" y="connsiteY0"/>
              </a:cxn>
              <a:cxn ang="0">
                <a:pos x="connsiteX1" y="connsiteY1"/>
              </a:cxn>
              <a:cxn ang="0">
                <a:pos x="connsiteX2" y="connsiteY2"/>
              </a:cxn>
              <a:cxn ang="0">
                <a:pos x="connsiteX3" y="connsiteY3"/>
              </a:cxn>
            </a:cxnLst>
            <a:rect l="l" t="t" r="r" b="b"/>
            <a:pathLst>
              <a:path w="1867296" h="2082924">
                <a:moveTo>
                  <a:pt x="0" y="0"/>
                </a:moveTo>
                <a:lnTo>
                  <a:pt x="1867296" y="0"/>
                </a:lnTo>
                <a:lnTo>
                  <a:pt x="1867296" y="2082924"/>
                </a:lnTo>
                <a:lnTo>
                  <a:pt x="0" y="2082924"/>
                </a:lnTo>
                <a:close/>
              </a:path>
            </a:pathLst>
          </a:custGeom>
        </p:spPr>
        <p:txBody>
          <a:bodyPr wrap="square">
            <a:noAutofit/>
          </a:bodyPr>
          <a:lstStyle/>
          <a:p>
            <a:endParaRPr lang="en-US"/>
          </a:p>
        </p:txBody>
      </p:sp>
    </p:spTree>
    <p:extLst>
      <p:ext uri="{BB962C8B-B14F-4D97-AF65-F5344CB8AC3E}">
        <p14:creationId xmlns:p14="http://schemas.microsoft.com/office/powerpoint/2010/main" val="6351567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57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D7615CF-BDD1-4B41-A195-CDBD885E1B45}"/>
              </a:ext>
            </a:extLst>
          </p:cNvPr>
          <p:cNvSpPr>
            <a:spLocks noGrp="1"/>
          </p:cNvSpPr>
          <p:nvPr>
            <p:ph type="pic" sz="quarter" idx="11"/>
          </p:nvPr>
        </p:nvSpPr>
        <p:spPr>
          <a:xfrm>
            <a:off x="6096000" y="1086948"/>
            <a:ext cx="3672408" cy="4684105"/>
          </a:xfrm>
          <a:custGeom>
            <a:avLst/>
            <a:gdLst>
              <a:gd name="connsiteX0" fmla="*/ 0 w 3870190"/>
              <a:gd name="connsiteY0" fmla="*/ 0 h 3429000"/>
              <a:gd name="connsiteX1" fmla="*/ 3870190 w 3870190"/>
              <a:gd name="connsiteY1" fmla="*/ 0 h 3429000"/>
              <a:gd name="connsiteX2" fmla="*/ 3870190 w 3870190"/>
              <a:gd name="connsiteY2" fmla="*/ 3429000 h 3429000"/>
              <a:gd name="connsiteX3" fmla="*/ 0 w 387019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70190" h="3429000">
                <a:moveTo>
                  <a:pt x="0" y="0"/>
                </a:moveTo>
                <a:lnTo>
                  <a:pt x="3870190" y="0"/>
                </a:lnTo>
                <a:lnTo>
                  <a:pt x="3870190" y="3429000"/>
                </a:lnTo>
                <a:lnTo>
                  <a:pt x="0" y="3429000"/>
                </a:lnTo>
                <a:close/>
              </a:path>
            </a:pathLst>
          </a:custGeom>
        </p:spPr>
        <p:txBody>
          <a:bodyPr wrap="square">
            <a:noAutofit/>
          </a:bodyPr>
          <a:lstStyle/>
          <a:p>
            <a:endParaRPr lang="en-US"/>
          </a:p>
        </p:txBody>
      </p:sp>
      <p:sp>
        <p:nvSpPr>
          <p:cNvPr id="10" name="Picture Placeholder 8">
            <a:extLst>
              <a:ext uri="{FF2B5EF4-FFF2-40B4-BE49-F238E27FC236}">
                <a16:creationId xmlns:a16="http://schemas.microsoft.com/office/drawing/2014/main" id="{5C52E61F-9A6D-4A2C-9C04-2695E5290D72}"/>
              </a:ext>
            </a:extLst>
          </p:cNvPr>
          <p:cNvSpPr>
            <a:spLocks noGrp="1"/>
          </p:cNvSpPr>
          <p:nvPr>
            <p:ph type="pic" sz="quarter" idx="12"/>
          </p:nvPr>
        </p:nvSpPr>
        <p:spPr>
          <a:xfrm>
            <a:off x="2423592" y="1086948"/>
            <a:ext cx="3672408" cy="4684105"/>
          </a:xfrm>
          <a:custGeom>
            <a:avLst/>
            <a:gdLst>
              <a:gd name="connsiteX0" fmla="*/ 0 w 3870190"/>
              <a:gd name="connsiteY0" fmla="*/ 0 h 3429000"/>
              <a:gd name="connsiteX1" fmla="*/ 3870190 w 3870190"/>
              <a:gd name="connsiteY1" fmla="*/ 0 h 3429000"/>
              <a:gd name="connsiteX2" fmla="*/ 3870190 w 3870190"/>
              <a:gd name="connsiteY2" fmla="*/ 3429000 h 3429000"/>
              <a:gd name="connsiteX3" fmla="*/ 0 w 387019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70190" h="3429000">
                <a:moveTo>
                  <a:pt x="0" y="0"/>
                </a:moveTo>
                <a:lnTo>
                  <a:pt x="3870190" y="0"/>
                </a:lnTo>
                <a:lnTo>
                  <a:pt x="3870190" y="3429000"/>
                </a:lnTo>
                <a:lnTo>
                  <a:pt x="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010082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58_Full Image without Header &amp; Footer">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57E6BA1C-6003-4F27-9C2F-662CD055E6D0}"/>
              </a:ext>
            </a:extLst>
          </p:cNvPr>
          <p:cNvSpPr>
            <a:spLocks noGrp="1"/>
          </p:cNvSpPr>
          <p:nvPr>
            <p:ph type="pic" sz="quarter" idx="11"/>
          </p:nvPr>
        </p:nvSpPr>
        <p:spPr>
          <a:xfrm>
            <a:off x="2754829" y="476300"/>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3" name="Picture Placeholder 32">
            <a:extLst>
              <a:ext uri="{FF2B5EF4-FFF2-40B4-BE49-F238E27FC236}">
                <a16:creationId xmlns:a16="http://schemas.microsoft.com/office/drawing/2014/main" id="{392F4DC4-DEAD-4A80-ACB8-4EBF802A6035}"/>
              </a:ext>
            </a:extLst>
          </p:cNvPr>
          <p:cNvSpPr>
            <a:spLocks noGrp="1"/>
          </p:cNvSpPr>
          <p:nvPr>
            <p:ph type="pic" sz="quarter" idx="12"/>
          </p:nvPr>
        </p:nvSpPr>
        <p:spPr>
          <a:xfrm>
            <a:off x="5022441" y="476300"/>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4" name="Picture Placeholder 33">
            <a:extLst>
              <a:ext uri="{FF2B5EF4-FFF2-40B4-BE49-F238E27FC236}">
                <a16:creationId xmlns:a16="http://schemas.microsoft.com/office/drawing/2014/main" id="{6A50E4FB-69F6-49B9-8750-1E8BC86E6784}"/>
              </a:ext>
            </a:extLst>
          </p:cNvPr>
          <p:cNvSpPr>
            <a:spLocks noGrp="1"/>
          </p:cNvSpPr>
          <p:nvPr>
            <p:ph type="pic" sz="quarter" idx="13"/>
          </p:nvPr>
        </p:nvSpPr>
        <p:spPr>
          <a:xfrm>
            <a:off x="7305735" y="476300"/>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5" name="Picture Placeholder 34">
            <a:extLst>
              <a:ext uri="{FF2B5EF4-FFF2-40B4-BE49-F238E27FC236}">
                <a16:creationId xmlns:a16="http://schemas.microsoft.com/office/drawing/2014/main" id="{AA4C5F54-A9B2-443F-A872-A4A890E524E3}"/>
              </a:ext>
            </a:extLst>
          </p:cNvPr>
          <p:cNvSpPr>
            <a:spLocks noGrp="1"/>
          </p:cNvSpPr>
          <p:nvPr>
            <p:ph type="pic" sz="quarter" idx="14"/>
          </p:nvPr>
        </p:nvSpPr>
        <p:spPr>
          <a:xfrm>
            <a:off x="9581186" y="476300"/>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6" name="Picture Placeholder 35">
            <a:extLst>
              <a:ext uri="{FF2B5EF4-FFF2-40B4-BE49-F238E27FC236}">
                <a16:creationId xmlns:a16="http://schemas.microsoft.com/office/drawing/2014/main" id="{155D70BA-89F4-48CC-8966-BCC0354FA7A2}"/>
              </a:ext>
            </a:extLst>
          </p:cNvPr>
          <p:cNvSpPr>
            <a:spLocks noGrp="1"/>
          </p:cNvSpPr>
          <p:nvPr>
            <p:ph type="pic" sz="quarter" idx="15"/>
          </p:nvPr>
        </p:nvSpPr>
        <p:spPr>
          <a:xfrm>
            <a:off x="479376" y="2491622"/>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7" name="Picture Placeholder 36">
            <a:extLst>
              <a:ext uri="{FF2B5EF4-FFF2-40B4-BE49-F238E27FC236}">
                <a16:creationId xmlns:a16="http://schemas.microsoft.com/office/drawing/2014/main" id="{459C41DF-1197-47F2-A78D-30EA7AE52D19}"/>
              </a:ext>
            </a:extLst>
          </p:cNvPr>
          <p:cNvSpPr>
            <a:spLocks noGrp="1"/>
          </p:cNvSpPr>
          <p:nvPr>
            <p:ph type="pic" sz="quarter" idx="16"/>
          </p:nvPr>
        </p:nvSpPr>
        <p:spPr>
          <a:xfrm>
            <a:off x="2754829" y="2491622"/>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8" name="Picture Placeholder 37">
            <a:extLst>
              <a:ext uri="{FF2B5EF4-FFF2-40B4-BE49-F238E27FC236}">
                <a16:creationId xmlns:a16="http://schemas.microsoft.com/office/drawing/2014/main" id="{7BBB1294-2014-4E2A-B669-1FA7E2037486}"/>
              </a:ext>
            </a:extLst>
          </p:cNvPr>
          <p:cNvSpPr>
            <a:spLocks noGrp="1"/>
          </p:cNvSpPr>
          <p:nvPr>
            <p:ph type="pic" sz="quarter" idx="17"/>
          </p:nvPr>
        </p:nvSpPr>
        <p:spPr>
          <a:xfrm>
            <a:off x="5022441" y="2491622"/>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9" name="Picture Placeholder 38">
            <a:extLst>
              <a:ext uri="{FF2B5EF4-FFF2-40B4-BE49-F238E27FC236}">
                <a16:creationId xmlns:a16="http://schemas.microsoft.com/office/drawing/2014/main" id="{02B30015-6E1D-4866-8851-1B8322FF0A0D}"/>
              </a:ext>
            </a:extLst>
          </p:cNvPr>
          <p:cNvSpPr>
            <a:spLocks noGrp="1"/>
          </p:cNvSpPr>
          <p:nvPr>
            <p:ph type="pic" sz="quarter" idx="18"/>
          </p:nvPr>
        </p:nvSpPr>
        <p:spPr>
          <a:xfrm>
            <a:off x="7305735" y="2491622"/>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40" name="Picture Placeholder 39">
            <a:extLst>
              <a:ext uri="{FF2B5EF4-FFF2-40B4-BE49-F238E27FC236}">
                <a16:creationId xmlns:a16="http://schemas.microsoft.com/office/drawing/2014/main" id="{59C00880-20A2-4584-82F0-ED9C75F7542B}"/>
              </a:ext>
            </a:extLst>
          </p:cNvPr>
          <p:cNvSpPr>
            <a:spLocks noGrp="1"/>
          </p:cNvSpPr>
          <p:nvPr>
            <p:ph type="pic" sz="quarter" idx="19"/>
          </p:nvPr>
        </p:nvSpPr>
        <p:spPr>
          <a:xfrm>
            <a:off x="9581186" y="2491622"/>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41" name="Picture Placeholder 40">
            <a:extLst>
              <a:ext uri="{FF2B5EF4-FFF2-40B4-BE49-F238E27FC236}">
                <a16:creationId xmlns:a16="http://schemas.microsoft.com/office/drawing/2014/main" id="{D69335D6-03B6-49A9-BB21-FAD1328C5442}"/>
              </a:ext>
            </a:extLst>
          </p:cNvPr>
          <p:cNvSpPr>
            <a:spLocks noGrp="1"/>
          </p:cNvSpPr>
          <p:nvPr>
            <p:ph type="pic" sz="quarter" idx="20"/>
          </p:nvPr>
        </p:nvSpPr>
        <p:spPr>
          <a:xfrm>
            <a:off x="479376" y="4506945"/>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42" name="Picture Placeholder 41">
            <a:extLst>
              <a:ext uri="{FF2B5EF4-FFF2-40B4-BE49-F238E27FC236}">
                <a16:creationId xmlns:a16="http://schemas.microsoft.com/office/drawing/2014/main" id="{F74FD8C5-D31D-4BCC-B270-B20771DD9CCE}"/>
              </a:ext>
            </a:extLst>
          </p:cNvPr>
          <p:cNvSpPr>
            <a:spLocks noGrp="1"/>
          </p:cNvSpPr>
          <p:nvPr>
            <p:ph type="pic" sz="quarter" idx="21"/>
          </p:nvPr>
        </p:nvSpPr>
        <p:spPr>
          <a:xfrm>
            <a:off x="2754829" y="4506945"/>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43" name="Picture Placeholder 42">
            <a:extLst>
              <a:ext uri="{FF2B5EF4-FFF2-40B4-BE49-F238E27FC236}">
                <a16:creationId xmlns:a16="http://schemas.microsoft.com/office/drawing/2014/main" id="{9D4612C5-EBA8-47FF-889A-CE452DAFFD13}"/>
              </a:ext>
            </a:extLst>
          </p:cNvPr>
          <p:cNvSpPr>
            <a:spLocks noGrp="1"/>
          </p:cNvSpPr>
          <p:nvPr>
            <p:ph type="pic" sz="quarter" idx="22"/>
          </p:nvPr>
        </p:nvSpPr>
        <p:spPr>
          <a:xfrm>
            <a:off x="5022441" y="4506945"/>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44" name="Picture Placeholder 43">
            <a:extLst>
              <a:ext uri="{FF2B5EF4-FFF2-40B4-BE49-F238E27FC236}">
                <a16:creationId xmlns:a16="http://schemas.microsoft.com/office/drawing/2014/main" id="{84E19D6E-1E98-4C42-9804-02C48F9B2577}"/>
              </a:ext>
            </a:extLst>
          </p:cNvPr>
          <p:cNvSpPr>
            <a:spLocks noGrp="1"/>
          </p:cNvSpPr>
          <p:nvPr>
            <p:ph type="pic" sz="quarter" idx="23"/>
          </p:nvPr>
        </p:nvSpPr>
        <p:spPr>
          <a:xfrm>
            <a:off x="7305735" y="4506945"/>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45" name="Picture Placeholder 44">
            <a:extLst>
              <a:ext uri="{FF2B5EF4-FFF2-40B4-BE49-F238E27FC236}">
                <a16:creationId xmlns:a16="http://schemas.microsoft.com/office/drawing/2014/main" id="{9011B5B7-A451-4350-A00E-168A725755EB}"/>
              </a:ext>
            </a:extLst>
          </p:cNvPr>
          <p:cNvSpPr>
            <a:spLocks noGrp="1"/>
          </p:cNvSpPr>
          <p:nvPr>
            <p:ph type="pic" sz="quarter" idx="24"/>
          </p:nvPr>
        </p:nvSpPr>
        <p:spPr>
          <a:xfrm>
            <a:off x="9581186" y="4506945"/>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
        <p:nvSpPr>
          <p:cNvPr id="31" name="Picture Placeholder 30">
            <a:extLst>
              <a:ext uri="{FF2B5EF4-FFF2-40B4-BE49-F238E27FC236}">
                <a16:creationId xmlns:a16="http://schemas.microsoft.com/office/drawing/2014/main" id="{701689D9-EEAC-4B79-BB1E-024B47340D9B}"/>
              </a:ext>
            </a:extLst>
          </p:cNvPr>
          <p:cNvSpPr>
            <a:spLocks noGrp="1"/>
          </p:cNvSpPr>
          <p:nvPr>
            <p:ph type="pic" sz="quarter" idx="10"/>
          </p:nvPr>
        </p:nvSpPr>
        <p:spPr>
          <a:xfrm>
            <a:off x="479376" y="476300"/>
            <a:ext cx="2131437" cy="1874384"/>
          </a:xfrm>
          <a:custGeom>
            <a:avLst/>
            <a:gdLst>
              <a:gd name="connsiteX0" fmla="*/ 0 w 2131437"/>
              <a:gd name="connsiteY0" fmla="*/ 0 h 1874384"/>
              <a:gd name="connsiteX1" fmla="*/ 2131437 w 2131437"/>
              <a:gd name="connsiteY1" fmla="*/ 0 h 1874384"/>
              <a:gd name="connsiteX2" fmla="*/ 2131437 w 2131437"/>
              <a:gd name="connsiteY2" fmla="*/ 1874384 h 1874384"/>
              <a:gd name="connsiteX3" fmla="*/ 0 w 2131437"/>
              <a:gd name="connsiteY3" fmla="*/ 1874384 h 1874384"/>
            </a:gdLst>
            <a:ahLst/>
            <a:cxnLst>
              <a:cxn ang="0">
                <a:pos x="connsiteX0" y="connsiteY0"/>
              </a:cxn>
              <a:cxn ang="0">
                <a:pos x="connsiteX1" y="connsiteY1"/>
              </a:cxn>
              <a:cxn ang="0">
                <a:pos x="connsiteX2" y="connsiteY2"/>
              </a:cxn>
              <a:cxn ang="0">
                <a:pos x="connsiteX3" y="connsiteY3"/>
              </a:cxn>
            </a:cxnLst>
            <a:rect l="l" t="t" r="r" b="b"/>
            <a:pathLst>
              <a:path w="2131437" h="1874384">
                <a:moveTo>
                  <a:pt x="0" y="0"/>
                </a:moveTo>
                <a:lnTo>
                  <a:pt x="2131437" y="0"/>
                </a:lnTo>
                <a:lnTo>
                  <a:pt x="2131437" y="1874384"/>
                </a:lnTo>
                <a:lnTo>
                  <a:pt x="0" y="1874384"/>
                </a:lnTo>
                <a:close/>
              </a:path>
            </a:pathLst>
          </a:custGeom>
        </p:spPr>
        <p:txBody>
          <a:bodyPr wrap="square">
            <a:noAutofit/>
          </a:bodyPr>
          <a:lstStyle/>
          <a:p>
            <a:endParaRPr lang="en-GB"/>
          </a:p>
        </p:txBody>
      </p:sp>
    </p:spTree>
    <p:extLst>
      <p:ext uri="{BB962C8B-B14F-4D97-AF65-F5344CB8AC3E}">
        <p14:creationId xmlns:p14="http://schemas.microsoft.com/office/powerpoint/2010/main" val="24989102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79_Full Image without Header &amp; Footer">
    <p:spTree>
      <p:nvGrpSpPr>
        <p:cNvPr id="1" name=""/>
        <p:cNvGrpSpPr/>
        <p:nvPr/>
      </p:nvGrpSpPr>
      <p:grpSpPr>
        <a:xfrm>
          <a:off x="0" y="0"/>
          <a:ext cx="0" cy="0"/>
          <a:chOff x="0" y="0"/>
          <a:chExt cx="0" cy="0"/>
        </a:xfrm>
      </p:grpSpPr>
      <p:sp>
        <p:nvSpPr>
          <p:cNvPr id="60" name="Picture Placeholder 59">
            <a:extLst>
              <a:ext uri="{FF2B5EF4-FFF2-40B4-BE49-F238E27FC236}">
                <a16:creationId xmlns:a16="http://schemas.microsoft.com/office/drawing/2014/main" id="{9E5CA37C-4CA9-46EA-93CE-3F3C3B817E68}"/>
              </a:ext>
            </a:extLst>
          </p:cNvPr>
          <p:cNvSpPr>
            <a:spLocks noGrp="1"/>
          </p:cNvSpPr>
          <p:nvPr>
            <p:ph type="pic" sz="quarter" idx="11"/>
          </p:nvPr>
        </p:nvSpPr>
        <p:spPr>
          <a:xfrm>
            <a:off x="762393" y="1844823"/>
            <a:ext cx="2597303" cy="2597303"/>
          </a:xfrm>
          <a:custGeom>
            <a:avLst/>
            <a:gdLst>
              <a:gd name="connsiteX0" fmla="*/ 2231405 w 4462810"/>
              <a:gd name="connsiteY0" fmla="*/ 0 h 4462810"/>
              <a:gd name="connsiteX1" fmla="*/ 4462810 w 4462810"/>
              <a:gd name="connsiteY1" fmla="*/ 2231405 h 4462810"/>
              <a:gd name="connsiteX2" fmla="*/ 2231405 w 4462810"/>
              <a:gd name="connsiteY2" fmla="*/ 4462810 h 4462810"/>
              <a:gd name="connsiteX3" fmla="*/ 0 w 4462810"/>
              <a:gd name="connsiteY3" fmla="*/ 2231405 h 4462810"/>
              <a:gd name="connsiteX4" fmla="*/ 2231405 w 4462810"/>
              <a:gd name="connsiteY4" fmla="*/ 0 h 446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0" h="4462810">
                <a:moveTo>
                  <a:pt x="2231405" y="0"/>
                </a:moveTo>
                <a:cubicBezTo>
                  <a:pt x="3463776" y="0"/>
                  <a:pt x="4462810" y="999034"/>
                  <a:pt x="4462810" y="2231405"/>
                </a:cubicBezTo>
                <a:cubicBezTo>
                  <a:pt x="4462810" y="3463776"/>
                  <a:pt x="3463776" y="4462810"/>
                  <a:pt x="2231405" y="4462810"/>
                </a:cubicBezTo>
                <a:cubicBezTo>
                  <a:pt x="999034" y="4462810"/>
                  <a:pt x="0" y="3463776"/>
                  <a:pt x="0" y="2231405"/>
                </a:cubicBezTo>
                <a:cubicBezTo>
                  <a:pt x="0" y="999034"/>
                  <a:pt x="999034" y="0"/>
                  <a:pt x="2231405" y="0"/>
                </a:cubicBezTo>
                <a:close/>
              </a:path>
            </a:pathLst>
          </a:custGeom>
        </p:spPr>
        <p:txBody>
          <a:bodyPr wrap="square">
            <a:noAutofit/>
          </a:bodyPr>
          <a:lstStyle/>
          <a:p>
            <a:endParaRPr lang="en-GB"/>
          </a:p>
        </p:txBody>
      </p:sp>
      <p:sp>
        <p:nvSpPr>
          <p:cNvPr id="61" name="Picture Placeholder 60">
            <a:extLst>
              <a:ext uri="{FF2B5EF4-FFF2-40B4-BE49-F238E27FC236}">
                <a16:creationId xmlns:a16="http://schemas.microsoft.com/office/drawing/2014/main" id="{7F75CC3F-CBE9-4F62-9498-543C85B97D0D}"/>
              </a:ext>
            </a:extLst>
          </p:cNvPr>
          <p:cNvSpPr>
            <a:spLocks noGrp="1"/>
          </p:cNvSpPr>
          <p:nvPr>
            <p:ph type="pic" sz="quarter" idx="12"/>
          </p:nvPr>
        </p:nvSpPr>
        <p:spPr>
          <a:xfrm>
            <a:off x="7316150" y="1558559"/>
            <a:ext cx="2597303" cy="2597303"/>
          </a:xfrm>
          <a:custGeom>
            <a:avLst/>
            <a:gdLst>
              <a:gd name="connsiteX0" fmla="*/ 2231405 w 4462810"/>
              <a:gd name="connsiteY0" fmla="*/ 0 h 4462810"/>
              <a:gd name="connsiteX1" fmla="*/ 4462810 w 4462810"/>
              <a:gd name="connsiteY1" fmla="*/ 2231405 h 4462810"/>
              <a:gd name="connsiteX2" fmla="*/ 2231405 w 4462810"/>
              <a:gd name="connsiteY2" fmla="*/ 4462810 h 4462810"/>
              <a:gd name="connsiteX3" fmla="*/ 0 w 4462810"/>
              <a:gd name="connsiteY3" fmla="*/ 2231405 h 4462810"/>
              <a:gd name="connsiteX4" fmla="*/ 2231405 w 4462810"/>
              <a:gd name="connsiteY4" fmla="*/ 0 h 446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0" h="4462810">
                <a:moveTo>
                  <a:pt x="2231405" y="0"/>
                </a:moveTo>
                <a:cubicBezTo>
                  <a:pt x="3463776" y="0"/>
                  <a:pt x="4462810" y="999034"/>
                  <a:pt x="4462810" y="2231405"/>
                </a:cubicBezTo>
                <a:cubicBezTo>
                  <a:pt x="4462810" y="3463776"/>
                  <a:pt x="3463776" y="4462810"/>
                  <a:pt x="2231405" y="4462810"/>
                </a:cubicBezTo>
                <a:cubicBezTo>
                  <a:pt x="999034" y="4462810"/>
                  <a:pt x="0" y="3463776"/>
                  <a:pt x="0" y="2231405"/>
                </a:cubicBezTo>
                <a:cubicBezTo>
                  <a:pt x="0" y="999034"/>
                  <a:pt x="999034" y="0"/>
                  <a:pt x="2231405" y="0"/>
                </a:cubicBezTo>
                <a:close/>
              </a:path>
            </a:pathLst>
          </a:custGeom>
        </p:spPr>
        <p:txBody>
          <a:bodyPr wrap="square">
            <a:noAutofit/>
          </a:bodyPr>
          <a:lstStyle/>
          <a:p>
            <a:endParaRPr lang="en-GB"/>
          </a:p>
        </p:txBody>
      </p:sp>
      <p:sp>
        <p:nvSpPr>
          <p:cNvPr id="62" name="Picture Placeholder 61">
            <a:extLst>
              <a:ext uri="{FF2B5EF4-FFF2-40B4-BE49-F238E27FC236}">
                <a16:creationId xmlns:a16="http://schemas.microsoft.com/office/drawing/2014/main" id="{43321709-4AE6-423B-B4E6-A4009B8EF1F1}"/>
              </a:ext>
            </a:extLst>
          </p:cNvPr>
          <p:cNvSpPr>
            <a:spLocks noGrp="1"/>
          </p:cNvSpPr>
          <p:nvPr>
            <p:ph type="pic" sz="quarter" idx="13"/>
          </p:nvPr>
        </p:nvSpPr>
        <p:spPr>
          <a:xfrm>
            <a:off x="8616770" y="4213860"/>
            <a:ext cx="1883334" cy="1883334"/>
          </a:xfrm>
          <a:custGeom>
            <a:avLst/>
            <a:gdLst>
              <a:gd name="connsiteX0" fmla="*/ 2231405 w 4462810"/>
              <a:gd name="connsiteY0" fmla="*/ 0 h 4462810"/>
              <a:gd name="connsiteX1" fmla="*/ 4462810 w 4462810"/>
              <a:gd name="connsiteY1" fmla="*/ 2231405 h 4462810"/>
              <a:gd name="connsiteX2" fmla="*/ 2231405 w 4462810"/>
              <a:gd name="connsiteY2" fmla="*/ 4462810 h 4462810"/>
              <a:gd name="connsiteX3" fmla="*/ 0 w 4462810"/>
              <a:gd name="connsiteY3" fmla="*/ 2231405 h 4462810"/>
              <a:gd name="connsiteX4" fmla="*/ 2231405 w 4462810"/>
              <a:gd name="connsiteY4" fmla="*/ 0 h 446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0" h="4462810">
                <a:moveTo>
                  <a:pt x="2231405" y="0"/>
                </a:moveTo>
                <a:cubicBezTo>
                  <a:pt x="3463776" y="0"/>
                  <a:pt x="4462810" y="999034"/>
                  <a:pt x="4462810" y="2231405"/>
                </a:cubicBezTo>
                <a:cubicBezTo>
                  <a:pt x="4462810" y="3463776"/>
                  <a:pt x="3463776" y="4462810"/>
                  <a:pt x="2231405" y="4462810"/>
                </a:cubicBezTo>
                <a:cubicBezTo>
                  <a:pt x="999034" y="4462810"/>
                  <a:pt x="0" y="3463776"/>
                  <a:pt x="0" y="2231405"/>
                </a:cubicBezTo>
                <a:cubicBezTo>
                  <a:pt x="0" y="999034"/>
                  <a:pt x="999034" y="0"/>
                  <a:pt x="2231405" y="0"/>
                </a:cubicBezTo>
                <a:close/>
              </a:path>
            </a:pathLst>
          </a:custGeom>
        </p:spPr>
        <p:txBody>
          <a:bodyPr wrap="square">
            <a:noAutofit/>
          </a:bodyPr>
          <a:lstStyle/>
          <a:p>
            <a:endParaRPr lang="en-GB"/>
          </a:p>
        </p:txBody>
      </p:sp>
      <p:sp>
        <p:nvSpPr>
          <p:cNvPr id="63" name="Picture Placeholder 62">
            <a:extLst>
              <a:ext uri="{FF2B5EF4-FFF2-40B4-BE49-F238E27FC236}">
                <a16:creationId xmlns:a16="http://schemas.microsoft.com/office/drawing/2014/main" id="{7CD8166C-A6F3-4BC5-9695-20993C4F4A61}"/>
              </a:ext>
            </a:extLst>
          </p:cNvPr>
          <p:cNvSpPr>
            <a:spLocks noGrp="1"/>
          </p:cNvSpPr>
          <p:nvPr>
            <p:ph type="pic" sz="quarter" idx="14"/>
          </p:nvPr>
        </p:nvSpPr>
        <p:spPr>
          <a:xfrm>
            <a:off x="10500104" y="3823400"/>
            <a:ext cx="829736" cy="829736"/>
          </a:xfrm>
          <a:custGeom>
            <a:avLst/>
            <a:gdLst>
              <a:gd name="connsiteX0" fmla="*/ 2231405 w 4462810"/>
              <a:gd name="connsiteY0" fmla="*/ 0 h 4462810"/>
              <a:gd name="connsiteX1" fmla="*/ 4462810 w 4462810"/>
              <a:gd name="connsiteY1" fmla="*/ 2231405 h 4462810"/>
              <a:gd name="connsiteX2" fmla="*/ 2231405 w 4462810"/>
              <a:gd name="connsiteY2" fmla="*/ 4462810 h 4462810"/>
              <a:gd name="connsiteX3" fmla="*/ 0 w 4462810"/>
              <a:gd name="connsiteY3" fmla="*/ 2231405 h 4462810"/>
              <a:gd name="connsiteX4" fmla="*/ 2231405 w 4462810"/>
              <a:gd name="connsiteY4" fmla="*/ 0 h 446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0" h="4462810">
                <a:moveTo>
                  <a:pt x="2231405" y="0"/>
                </a:moveTo>
                <a:cubicBezTo>
                  <a:pt x="3463776" y="0"/>
                  <a:pt x="4462810" y="999034"/>
                  <a:pt x="4462810" y="2231405"/>
                </a:cubicBezTo>
                <a:cubicBezTo>
                  <a:pt x="4462810" y="3463776"/>
                  <a:pt x="3463776" y="4462810"/>
                  <a:pt x="2231405" y="4462810"/>
                </a:cubicBezTo>
                <a:cubicBezTo>
                  <a:pt x="999034" y="4462810"/>
                  <a:pt x="0" y="3463776"/>
                  <a:pt x="0" y="2231405"/>
                </a:cubicBezTo>
                <a:cubicBezTo>
                  <a:pt x="0" y="999034"/>
                  <a:pt x="999034" y="0"/>
                  <a:pt x="2231405" y="0"/>
                </a:cubicBezTo>
                <a:close/>
              </a:path>
            </a:pathLst>
          </a:custGeom>
        </p:spPr>
        <p:txBody>
          <a:bodyPr wrap="square">
            <a:noAutofit/>
          </a:bodyPr>
          <a:lstStyle/>
          <a:p>
            <a:endParaRPr lang="en-GB"/>
          </a:p>
        </p:txBody>
      </p:sp>
      <p:sp>
        <p:nvSpPr>
          <p:cNvPr id="64" name="Picture Placeholder 63">
            <a:extLst>
              <a:ext uri="{FF2B5EF4-FFF2-40B4-BE49-F238E27FC236}">
                <a16:creationId xmlns:a16="http://schemas.microsoft.com/office/drawing/2014/main" id="{AD83031B-9F4A-4E60-A10D-90A430F1D392}"/>
              </a:ext>
            </a:extLst>
          </p:cNvPr>
          <p:cNvSpPr>
            <a:spLocks noGrp="1"/>
          </p:cNvSpPr>
          <p:nvPr>
            <p:ph type="pic" sz="quarter" idx="15"/>
          </p:nvPr>
        </p:nvSpPr>
        <p:spPr>
          <a:xfrm>
            <a:off x="1992387" y="4723808"/>
            <a:ext cx="1367309" cy="1367309"/>
          </a:xfrm>
          <a:custGeom>
            <a:avLst/>
            <a:gdLst>
              <a:gd name="connsiteX0" fmla="*/ 2231405 w 4462810"/>
              <a:gd name="connsiteY0" fmla="*/ 0 h 4462810"/>
              <a:gd name="connsiteX1" fmla="*/ 4462810 w 4462810"/>
              <a:gd name="connsiteY1" fmla="*/ 2231405 h 4462810"/>
              <a:gd name="connsiteX2" fmla="*/ 2231405 w 4462810"/>
              <a:gd name="connsiteY2" fmla="*/ 4462810 h 4462810"/>
              <a:gd name="connsiteX3" fmla="*/ 0 w 4462810"/>
              <a:gd name="connsiteY3" fmla="*/ 2231405 h 4462810"/>
              <a:gd name="connsiteX4" fmla="*/ 2231405 w 4462810"/>
              <a:gd name="connsiteY4" fmla="*/ 0 h 446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0" h="4462810">
                <a:moveTo>
                  <a:pt x="2231405" y="0"/>
                </a:moveTo>
                <a:cubicBezTo>
                  <a:pt x="3463776" y="0"/>
                  <a:pt x="4462810" y="999034"/>
                  <a:pt x="4462810" y="2231405"/>
                </a:cubicBezTo>
                <a:cubicBezTo>
                  <a:pt x="4462810" y="3463776"/>
                  <a:pt x="3463776" y="4462810"/>
                  <a:pt x="2231405" y="4462810"/>
                </a:cubicBezTo>
                <a:cubicBezTo>
                  <a:pt x="999034" y="4462810"/>
                  <a:pt x="0" y="3463776"/>
                  <a:pt x="0" y="2231405"/>
                </a:cubicBezTo>
                <a:cubicBezTo>
                  <a:pt x="0" y="999034"/>
                  <a:pt x="999034" y="0"/>
                  <a:pt x="2231405" y="0"/>
                </a:cubicBezTo>
                <a:close/>
              </a:path>
            </a:pathLst>
          </a:custGeom>
        </p:spPr>
        <p:txBody>
          <a:bodyPr wrap="square">
            <a:noAutofit/>
          </a:bodyPr>
          <a:lstStyle/>
          <a:p>
            <a:endParaRPr lang="en-GB"/>
          </a:p>
        </p:txBody>
      </p:sp>
      <p:sp>
        <p:nvSpPr>
          <p:cNvPr id="54" name="Picture Placeholder 53">
            <a:extLst>
              <a:ext uri="{FF2B5EF4-FFF2-40B4-BE49-F238E27FC236}">
                <a16:creationId xmlns:a16="http://schemas.microsoft.com/office/drawing/2014/main" id="{82BA742E-4A75-49DD-979C-5886156333F1}"/>
              </a:ext>
            </a:extLst>
          </p:cNvPr>
          <p:cNvSpPr>
            <a:spLocks noGrp="1"/>
          </p:cNvSpPr>
          <p:nvPr>
            <p:ph type="pic" sz="quarter" idx="10"/>
          </p:nvPr>
        </p:nvSpPr>
        <p:spPr>
          <a:xfrm>
            <a:off x="3864595" y="1867285"/>
            <a:ext cx="4462810" cy="4462810"/>
          </a:xfrm>
          <a:custGeom>
            <a:avLst/>
            <a:gdLst>
              <a:gd name="connsiteX0" fmla="*/ 2231405 w 4462810"/>
              <a:gd name="connsiteY0" fmla="*/ 0 h 4462810"/>
              <a:gd name="connsiteX1" fmla="*/ 4462810 w 4462810"/>
              <a:gd name="connsiteY1" fmla="*/ 2231405 h 4462810"/>
              <a:gd name="connsiteX2" fmla="*/ 2231405 w 4462810"/>
              <a:gd name="connsiteY2" fmla="*/ 4462810 h 4462810"/>
              <a:gd name="connsiteX3" fmla="*/ 0 w 4462810"/>
              <a:gd name="connsiteY3" fmla="*/ 2231405 h 4462810"/>
              <a:gd name="connsiteX4" fmla="*/ 2231405 w 4462810"/>
              <a:gd name="connsiteY4" fmla="*/ 0 h 446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810" h="4462810">
                <a:moveTo>
                  <a:pt x="2231405" y="0"/>
                </a:moveTo>
                <a:cubicBezTo>
                  <a:pt x="3463776" y="0"/>
                  <a:pt x="4462810" y="999034"/>
                  <a:pt x="4462810" y="2231405"/>
                </a:cubicBezTo>
                <a:cubicBezTo>
                  <a:pt x="4462810" y="3463776"/>
                  <a:pt x="3463776" y="4462810"/>
                  <a:pt x="2231405" y="4462810"/>
                </a:cubicBezTo>
                <a:cubicBezTo>
                  <a:pt x="999034" y="4462810"/>
                  <a:pt x="0" y="3463776"/>
                  <a:pt x="0" y="2231405"/>
                </a:cubicBezTo>
                <a:cubicBezTo>
                  <a:pt x="0" y="999034"/>
                  <a:pt x="999034" y="0"/>
                  <a:pt x="2231405" y="0"/>
                </a:cubicBezTo>
                <a:close/>
              </a:path>
            </a:pathLst>
          </a:custGeom>
        </p:spPr>
        <p:txBody>
          <a:bodyPr wrap="square">
            <a:noAutofit/>
          </a:bodyPr>
          <a:lstStyle/>
          <a:p>
            <a:endParaRPr lang="en-GB"/>
          </a:p>
        </p:txBody>
      </p:sp>
      <p:sp>
        <p:nvSpPr>
          <p:cNvPr id="53" name="Title 6">
            <a:extLst>
              <a:ext uri="{FF2B5EF4-FFF2-40B4-BE49-F238E27FC236}">
                <a16:creationId xmlns:a16="http://schemas.microsoft.com/office/drawing/2014/main" id="{BE40D27E-3C7F-45FA-A2F2-4714BB5C6B8A}"/>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8465021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59_Full Image without Header &amp; Foot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CC7D893-3391-45EF-A59F-68FF54C95B78}"/>
              </a:ext>
            </a:extLst>
          </p:cNvPr>
          <p:cNvSpPr>
            <a:spLocks noGrp="1"/>
          </p:cNvSpPr>
          <p:nvPr>
            <p:ph type="pic" sz="quarter" idx="21"/>
          </p:nvPr>
        </p:nvSpPr>
        <p:spPr>
          <a:xfrm>
            <a:off x="9360188" y="2852936"/>
            <a:ext cx="2225985" cy="1934285"/>
          </a:xfrm>
          <a:custGeom>
            <a:avLst/>
            <a:gdLst>
              <a:gd name="connsiteX0" fmla="*/ 0 w 2225985"/>
              <a:gd name="connsiteY0" fmla="*/ 0 h 1934285"/>
              <a:gd name="connsiteX1" fmla="*/ 2225985 w 2225985"/>
              <a:gd name="connsiteY1" fmla="*/ 0 h 1934285"/>
              <a:gd name="connsiteX2" fmla="*/ 2225985 w 2225985"/>
              <a:gd name="connsiteY2" fmla="*/ 1934285 h 1934285"/>
              <a:gd name="connsiteX3" fmla="*/ 0 w 2225985"/>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225985" h="1934285">
                <a:moveTo>
                  <a:pt x="0" y="0"/>
                </a:moveTo>
                <a:lnTo>
                  <a:pt x="2225985" y="0"/>
                </a:lnTo>
                <a:lnTo>
                  <a:pt x="2225985" y="1934285"/>
                </a:lnTo>
                <a:lnTo>
                  <a:pt x="0" y="1934285"/>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C1EBBA3-222F-4DBC-BA86-BAF49224BD19}"/>
              </a:ext>
            </a:extLst>
          </p:cNvPr>
          <p:cNvSpPr>
            <a:spLocks noGrp="1"/>
          </p:cNvSpPr>
          <p:nvPr>
            <p:ph type="pic" sz="quarter" idx="17"/>
          </p:nvPr>
        </p:nvSpPr>
        <p:spPr>
          <a:xfrm>
            <a:off x="619122" y="2852936"/>
            <a:ext cx="2185266" cy="1934285"/>
          </a:xfrm>
          <a:custGeom>
            <a:avLst/>
            <a:gdLst>
              <a:gd name="connsiteX0" fmla="*/ 0 w 2185266"/>
              <a:gd name="connsiteY0" fmla="*/ 0 h 1934285"/>
              <a:gd name="connsiteX1" fmla="*/ 2185266 w 2185266"/>
              <a:gd name="connsiteY1" fmla="*/ 0 h 1934285"/>
              <a:gd name="connsiteX2" fmla="*/ 2185266 w 2185266"/>
              <a:gd name="connsiteY2" fmla="*/ 1934285 h 1934285"/>
              <a:gd name="connsiteX3" fmla="*/ 0 w 2185266"/>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185266" h="1934285">
                <a:moveTo>
                  <a:pt x="0" y="0"/>
                </a:moveTo>
                <a:lnTo>
                  <a:pt x="2185266" y="0"/>
                </a:lnTo>
                <a:lnTo>
                  <a:pt x="2185266" y="1934285"/>
                </a:lnTo>
                <a:lnTo>
                  <a:pt x="0" y="1934285"/>
                </a:ln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46D5CE35-412F-4AA5-BE14-9FE7DFE90D2B}"/>
              </a:ext>
            </a:extLst>
          </p:cNvPr>
          <p:cNvSpPr>
            <a:spLocks noGrp="1"/>
          </p:cNvSpPr>
          <p:nvPr>
            <p:ph type="pic" sz="quarter" idx="18"/>
          </p:nvPr>
        </p:nvSpPr>
        <p:spPr>
          <a:xfrm>
            <a:off x="2804389" y="2852936"/>
            <a:ext cx="2192055" cy="1934285"/>
          </a:xfrm>
          <a:custGeom>
            <a:avLst/>
            <a:gdLst>
              <a:gd name="connsiteX0" fmla="*/ 0 w 2192055"/>
              <a:gd name="connsiteY0" fmla="*/ 0 h 1934285"/>
              <a:gd name="connsiteX1" fmla="*/ 2192055 w 2192055"/>
              <a:gd name="connsiteY1" fmla="*/ 0 h 1934285"/>
              <a:gd name="connsiteX2" fmla="*/ 2192055 w 2192055"/>
              <a:gd name="connsiteY2" fmla="*/ 1934285 h 1934285"/>
              <a:gd name="connsiteX3" fmla="*/ 0 w 2192055"/>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192055" h="1934285">
                <a:moveTo>
                  <a:pt x="0" y="0"/>
                </a:moveTo>
                <a:lnTo>
                  <a:pt x="2192055" y="0"/>
                </a:lnTo>
                <a:lnTo>
                  <a:pt x="2192055" y="1934285"/>
                </a:lnTo>
                <a:lnTo>
                  <a:pt x="0" y="1934285"/>
                </a:lnTo>
                <a:close/>
              </a:path>
            </a:pathLst>
          </a:custGeom>
        </p:spPr>
        <p:txBody>
          <a:bodyPr wrap="square">
            <a:noAutofit/>
          </a:bodyPr>
          <a:lstStyle/>
          <a:p>
            <a:endParaRPr lang="en-US"/>
          </a:p>
        </p:txBody>
      </p:sp>
      <p:sp>
        <p:nvSpPr>
          <p:cNvPr id="20" name="Picture Placeholder 19">
            <a:extLst>
              <a:ext uri="{FF2B5EF4-FFF2-40B4-BE49-F238E27FC236}">
                <a16:creationId xmlns:a16="http://schemas.microsoft.com/office/drawing/2014/main" id="{8359F49F-63E9-4504-BD56-7D8612763676}"/>
              </a:ext>
            </a:extLst>
          </p:cNvPr>
          <p:cNvSpPr>
            <a:spLocks noGrp="1"/>
          </p:cNvSpPr>
          <p:nvPr>
            <p:ph type="pic" sz="quarter" idx="19"/>
          </p:nvPr>
        </p:nvSpPr>
        <p:spPr>
          <a:xfrm>
            <a:off x="4996443" y="2852936"/>
            <a:ext cx="2239558" cy="1934285"/>
          </a:xfrm>
          <a:custGeom>
            <a:avLst/>
            <a:gdLst>
              <a:gd name="connsiteX0" fmla="*/ 0 w 2239558"/>
              <a:gd name="connsiteY0" fmla="*/ 0 h 1934285"/>
              <a:gd name="connsiteX1" fmla="*/ 2239558 w 2239558"/>
              <a:gd name="connsiteY1" fmla="*/ 0 h 1934285"/>
              <a:gd name="connsiteX2" fmla="*/ 2239558 w 2239558"/>
              <a:gd name="connsiteY2" fmla="*/ 1934285 h 1934285"/>
              <a:gd name="connsiteX3" fmla="*/ 0 w 2239558"/>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239558" h="1934285">
                <a:moveTo>
                  <a:pt x="0" y="0"/>
                </a:moveTo>
                <a:lnTo>
                  <a:pt x="2239558" y="0"/>
                </a:lnTo>
                <a:lnTo>
                  <a:pt x="2239558" y="1934285"/>
                </a:lnTo>
                <a:lnTo>
                  <a:pt x="0" y="1934285"/>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05C1DE14-5895-45F1-AE30-FDC1114A9E8E}"/>
              </a:ext>
            </a:extLst>
          </p:cNvPr>
          <p:cNvSpPr>
            <a:spLocks noGrp="1"/>
          </p:cNvSpPr>
          <p:nvPr>
            <p:ph type="pic" sz="quarter" idx="20"/>
          </p:nvPr>
        </p:nvSpPr>
        <p:spPr>
          <a:xfrm>
            <a:off x="7236002" y="2852936"/>
            <a:ext cx="2124189" cy="1934285"/>
          </a:xfrm>
          <a:custGeom>
            <a:avLst/>
            <a:gdLst>
              <a:gd name="connsiteX0" fmla="*/ 0 w 2124189"/>
              <a:gd name="connsiteY0" fmla="*/ 0 h 1934285"/>
              <a:gd name="connsiteX1" fmla="*/ 2124189 w 2124189"/>
              <a:gd name="connsiteY1" fmla="*/ 0 h 1934285"/>
              <a:gd name="connsiteX2" fmla="*/ 2124189 w 2124189"/>
              <a:gd name="connsiteY2" fmla="*/ 1934285 h 1934285"/>
              <a:gd name="connsiteX3" fmla="*/ 0 w 2124189"/>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124189" h="1934285">
                <a:moveTo>
                  <a:pt x="0" y="0"/>
                </a:moveTo>
                <a:lnTo>
                  <a:pt x="2124189" y="0"/>
                </a:lnTo>
                <a:lnTo>
                  <a:pt x="2124189" y="1934285"/>
                </a:lnTo>
                <a:lnTo>
                  <a:pt x="0" y="1934285"/>
                </a:lnTo>
                <a:close/>
              </a:path>
            </a:pathLst>
          </a:custGeom>
        </p:spPr>
        <p:txBody>
          <a:bodyPr wrap="square">
            <a:noAutofit/>
          </a:bodyPr>
          <a:lstStyle/>
          <a:p>
            <a:endParaRPr lang="en-US"/>
          </a:p>
        </p:txBody>
      </p:sp>
    </p:spTree>
    <p:extLst>
      <p:ext uri="{BB962C8B-B14F-4D97-AF65-F5344CB8AC3E}">
        <p14:creationId xmlns:p14="http://schemas.microsoft.com/office/powerpoint/2010/main" val="2217312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3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0ADFB44-9FFD-4D12-8DC5-D4B204B95BBD}"/>
              </a:ext>
            </a:extLst>
          </p:cNvPr>
          <p:cNvSpPr>
            <a:spLocks noGrp="1"/>
          </p:cNvSpPr>
          <p:nvPr>
            <p:ph type="pic" sz="quarter" idx="10"/>
          </p:nvPr>
        </p:nvSpPr>
        <p:spPr>
          <a:xfrm>
            <a:off x="1847528" y="2323057"/>
            <a:ext cx="2681288" cy="3154363"/>
          </a:xfrm>
          <a:custGeom>
            <a:avLst/>
            <a:gdLst>
              <a:gd name="connsiteX0" fmla="*/ 0 w 2681288"/>
              <a:gd name="connsiteY0" fmla="*/ 0 h 3154363"/>
              <a:gd name="connsiteX1" fmla="*/ 2681288 w 2681288"/>
              <a:gd name="connsiteY1" fmla="*/ 0 h 3154363"/>
              <a:gd name="connsiteX2" fmla="*/ 2681288 w 2681288"/>
              <a:gd name="connsiteY2" fmla="*/ 755650 h 3154363"/>
              <a:gd name="connsiteX3" fmla="*/ 1776413 w 2681288"/>
              <a:gd name="connsiteY3" fmla="*/ 755650 h 3154363"/>
              <a:gd name="connsiteX4" fmla="*/ 1776413 w 2681288"/>
              <a:gd name="connsiteY4" fmla="*/ 3154363 h 3154363"/>
              <a:gd name="connsiteX5" fmla="*/ 909638 w 2681288"/>
              <a:gd name="connsiteY5" fmla="*/ 3154363 h 3154363"/>
              <a:gd name="connsiteX6" fmla="*/ 909638 w 2681288"/>
              <a:gd name="connsiteY6" fmla="*/ 755650 h 3154363"/>
              <a:gd name="connsiteX7" fmla="*/ 0 w 2681288"/>
              <a:gd name="connsiteY7" fmla="*/ 755650 h 315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1288" h="3154363">
                <a:moveTo>
                  <a:pt x="0" y="0"/>
                </a:moveTo>
                <a:lnTo>
                  <a:pt x="2681288" y="0"/>
                </a:lnTo>
                <a:lnTo>
                  <a:pt x="2681288" y="755650"/>
                </a:lnTo>
                <a:lnTo>
                  <a:pt x="1776413" y="755650"/>
                </a:lnTo>
                <a:lnTo>
                  <a:pt x="1776413" y="3154363"/>
                </a:lnTo>
                <a:lnTo>
                  <a:pt x="909638" y="3154363"/>
                </a:lnTo>
                <a:lnTo>
                  <a:pt x="909638" y="755650"/>
                </a:lnTo>
                <a:lnTo>
                  <a:pt x="0" y="755650"/>
                </a:ln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5922627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60_Full Image without Header &amp; Foot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CC7D893-3391-45EF-A59F-68FF54C95B78}"/>
              </a:ext>
            </a:extLst>
          </p:cNvPr>
          <p:cNvSpPr>
            <a:spLocks noGrp="1"/>
          </p:cNvSpPr>
          <p:nvPr>
            <p:ph type="pic" sz="quarter" idx="21"/>
          </p:nvPr>
        </p:nvSpPr>
        <p:spPr>
          <a:xfrm>
            <a:off x="9360188" y="3140968"/>
            <a:ext cx="2225985" cy="1934285"/>
          </a:xfrm>
          <a:custGeom>
            <a:avLst/>
            <a:gdLst>
              <a:gd name="connsiteX0" fmla="*/ 0 w 2225985"/>
              <a:gd name="connsiteY0" fmla="*/ 0 h 1934285"/>
              <a:gd name="connsiteX1" fmla="*/ 2225985 w 2225985"/>
              <a:gd name="connsiteY1" fmla="*/ 0 h 1934285"/>
              <a:gd name="connsiteX2" fmla="*/ 2225985 w 2225985"/>
              <a:gd name="connsiteY2" fmla="*/ 1934285 h 1934285"/>
              <a:gd name="connsiteX3" fmla="*/ 0 w 2225985"/>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225985" h="1934285">
                <a:moveTo>
                  <a:pt x="0" y="0"/>
                </a:moveTo>
                <a:lnTo>
                  <a:pt x="2225985" y="0"/>
                </a:lnTo>
                <a:lnTo>
                  <a:pt x="2225985" y="1934285"/>
                </a:lnTo>
                <a:lnTo>
                  <a:pt x="0" y="1934285"/>
                </a:lnTo>
                <a:close/>
              </a:path>
            </a:pathLst>
          </a:custGeom>
        </p:spPr>
        <p:txBody>
          <a:bodyPr wrap="square">
            <a:noAutofit/>
          </a:bodyPr>
          <a:lstStyle/>
          <a:p>
            <a:endParaRPr lang="en-US"/>
          </a:p>
        </p:txBody>
      </p:sp>
      <p:sp>
        <p:nvSpPr>
          <p:cNvPr id="20" name="Picture Placeholder 19">
            <a:extLst>
              <a:ext uri="{FF2B5EF4-FFF2-40B4-BE49-F238E27FC236}">
                <a16:creationId xmlns:a16="http://schemas.microsoft.com/office/drawing/2014/main" id="{8359F49F-63E9-4504-BD56-7D8612763676}"/>
              </a:ext>
            </a:extLst>
          </p:cNvPr>
          <p:cNvSpPr>
            <a:spLocks noGrp="1"/>
          </p:cNvSpPr>
          <p:nvPr>
            <p:ph type="pic" sz="quarter" idx="19"/>
          </p:nvPr>
        </p:nvSpPr>
        <p:spPr>
          <a:xfrm>
            <a:off x="4996443" y="3140968"/>
            <a:ext cx="2239558" cy="1934285"/>
          </a:xfrm>
          <a:custGeom>
            <a:avLst/>
            <a:gdLst>
              <a:gd name="connsiteX0" fmla="*/ 0 w 2239558"/>
              <a:gd name="connsiteY0" fmla="*/ 0 h 1934285"/>
              <a:gd name="connsiteX1" fmla="*/ 2239558 w 2239558"/>
              <a:gd name="connsiteY1" fmla="*/ 0 h 1934285"/>
              <a:gd name="connsiteX2" fmla="*/ 2239558 w 2239558"/>
              <a:gd name="connsiteY2" fmla="*/ 1934285 h 1934285"/>
              <a:gd name="connsiteX3" fmla="*/ 0 w 2239558"/>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239558" h="1934285">
                <a:moveTo>
                  <a:pt x="0" y="0"/>
                </a:moveTo>
                <a:lnTo>
                  <a:pt x="2239558" y="0"/>
                </a:lnTo>
                <a:lnTo>
                  <a:pt x="2239558" y="1934285"/>
                </a:lnTo>
                <a:lnTo>
                  <a:pt x="0" y="1934285"/>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05C1DE14-5895-45F1-AE30-FDC1114A9E8E}"/>
              </a:ext>
            </a:extLst>
          </p:cNvPr>
          <p:cNvSpPr>
            <a:spLocks noGrp="1"/>
          </p:cNvSpPr>
          <p:nvPr>
            <p:ph type="pic" sz="quarter" idx="20"/>
          </p:nvPr>
        </p:nvSpPr>
        <p:spPr>
          <a:xfrm>
            <a:off x="7236002" y="3140968"/>
            <a:ext cx="2124189" cy="1934285"/>
          </a:xfrm>
          <a:custGeom>
            <a:avLst/>
            <a:gdLst>
              <a:gd name="connsiteX0" fmla="*/ 0 w 2124189"/>
              <a:gd name="connsiteY0" fmla="*/ 0 h 1934285"/>
              <a:gd name="connsiteX1" fmla="*/ 2124189 w 2124189"/>
              <a:gd name="connsiteY1" fmla="*/ 0 h 1934285"/>
              <a:gd name="connsiteX2" fmla="*/ 2124189 w 2124189"/>
              <a:gd name="connsiteY2" fmla="*/ 1934285 h 1934285"/>
              <a:gd name="connsiteX3" fmla="*/ 0 w 2124189"/>
              <a:gd name="connsiteY3" fmla="*/ 1934285 h 1934285"/>
            </a:gdLst>
            <a:ahLst/>
            <a:cxnLst>
              <a:cxn ang="0">
                <a:pos x="connsiteX0" y="connsiteY0"/>
              </a:cxn>
              <a:cxn ang="0">
                <a:pos x="connsiteX1" y="connsiteY1"/>
              </a:cxn>
              <a:cxn ang="0">
                <a:pos x="connsiteX2" y="connsiteY2"/>
              </a:cxn>
              <a:cxn ang="0">
                <a:pos x="connsiteX3" y="connsiteY3"/>
              </a:cxn>
            </a:cxnLst>
            <a:rect l="l" t="t" r="r" b="b"/>
            <a:pathLst>
              <a:path w="2124189" h="1934285">
                <a:moveTo>
                  <a:pt x="0" y="0"/>
                </a:moveTo>
                <a:lnTo>
                  <a:pt x="2124189" y="0"/>
                </a:lnTo>
                <a:lnTo>
                  <a:pt x="2124189" y="1934285"/>
                </a:lnTo>
                <a:lnTo>
                  <a:pt x="0" y="1934285"/>
                </a:lnTo>
                <a:close/>
              </a:path>
            </a:pathLst>
          </a:custGeom>
        </p:spPr>
        <p:txBody>
          <a:bodyPr wrap="square">
            <a:noAutofit/>
          </a:bodyPr>
          <a:lstStyle/>
          <a:p>
            <a:endParaRPr lang="en-US"/>
          </a:p>
        </p:txBody>
      </p:sp>
    </p:spTree>
    <p:extLst>
      <p:ext uri="{BB962C8B-B14F-4D97-AF65-F5344CB8AC3E}">
        <p14:creationId xmlns:p14="http://schemas.microsoft.com/office/powerpoint/2010/main" val="3318485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61_Full Image without Header &amp; Footer">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F78B8FC-884C-4823-AEDD-5A59B3812221}"/>
              </a:ext>
            </a:extLst>
          </p:cNvPr>
          <p:cNvSpPr>
            <a:spLocks noGrp="1"/>
          </p:cNvSpPr>
          <p:nvPr>
            <p:ph type="pic" sz="quarter" idx="12"/>
          </p:nvPr>
        </p:nvSpPr>
        <p:spPr>
          <a:xfrm>
            <a:off x="8760296" y="3140968"/>
            <a:ext cx="2736304" cy="2736304"/>
          </a:xfrm>
          <a:custGeom>
            <a:avLst/>
            <a:gdLst>
              <a:gd name="connsiteX0" fmla="*/ 1368152 w 2736304"/>
              <a:gd name="connsiteY0" fmla="*/ 0 h 2736304"/>
              <a:gd name="connsiteX1" fmla="*/ 2736304 w 2736304"/>
              <a:gd name="connsiteY1" fmla="*/ 1368152 h 2736304"/>
              <a:gd name="connsiteX2" fmla="*/ 1368152 w 2736304"/>
              <a:gd name="connsiteY2" fmla="*/ 2736304 h 2736304"/>
              <a:gd name="connsiteX3" fmla="*/ 0 w 2736304"/>
              <a:gd name="connsiteY3" fmla="*/ 1368152 h 2736304"/>
              <a:gd name="connsiteX4" fmla="*/ 1368152 w 2736304"/>
              <a:gd name="connsiteY4" fmla="*/ 0 h 273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736304">
                <a:moveTo>
                  <a:pt x="1368152" y="0"/>
                </a:moveTo>
                <a:cubicBezTo>
                  <a:pt x="2123761" y="0"/>
                  <a:pt x="2736304" y="612543"/>
                  <a:pt x="2736304" y="1368152"/>
                </a:cubicBezTo>
                <a:cubicBezTo>
                  <a:pt x="2736304" y="2123761"/>
                  <a:pt x="2123761" y="2736304"/>
                  <a:pt x="1368152" y="2736304"/>
                </a:cubicBezTo>
                <a:cubicBezTo>
                  <a:pt x="612543" y="2736304"/>
                  <a:pt x="0" y="2123761"/>
                  <a:pt x="0" y="1368152"/>
                </a:cubicBezTo>
                <a:cubicBezTo>
                  <a:pt x="0" y="612543"/>
                  <a:pt x="612543" y="0"/>
                  <a:pt x="1368152"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0B205A9C-5EFD-4461-AB59-8DC8CC9CF678}"/>
              </a:ext>
            </a:extLst>
          </p:cNvPr>
          <p:cNvSpPr>
            <a:spLocks noGrp="1"/>
          </p:cNvSpPr>
          <p:nvPr>
            <p:ph type="pic" sz="quarter" idx="11"/>
          </p:nvPr>
        </p:nvSpPr>
        <p:spPr>
          <a:xfrm>
            <a:off x="5051884" y="3140968"/>
            <a:ext cx="2736304" cy="2736304"/>
          </a:xfrm>
          <a:custGeom>
            <a:avLst/>
            <a:gdLst>
              <a:gd name="connsiteX0" fmla="*/ 1368152 w 2736304"/>
              <a:gd name="connsiteY0" fmla="*/ 0 h 2736304"/>
              <a:gd name="connsiteX1" fmla="*/ 2736304 w 2736304"/>
              <a:gd name="connsiteY1" fmla="*/ 1368152 h 2736304"/>
              <a:gd name="connsiteX2" fmla="*/ 1368152 w 2736304"/>
              <a:gd name="connsiteY2" fmla="*/ 2736304 h 2736304"/>
              <a:gd name="connsiteX3" fmla="*/ 0 w 2736304"/>
              <a:gd name="connsiteY3" fmla="*/ 1368152 h 2736304"/>
              <a:gd name="connsiteX4" fmla="*/ 1368152 w 2736304"/>
              <a:gd name="connsiteY4" fmla="*/ 0 h 273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736304">
                <a:moveTo>
                  <a:pt x="1368152" y="0"/>
                </a:moveTo>
                <a:cubicBezTo>
                  <a:pt x="2123761" y="0"/>
                  <a:pt x="2736304" y="612543"/>
                  <a:pt x="2736304" y="1368152"/>
                </a:cubicBezTo>
                <a:cubicBezTo>
                  <a:pt x="2736304" y="2123761"/>
                  <a:pt x="2123761" y="2736304"/>
                  <a:pt x="1368152" y="2736304"/>
                </a:cubicBezTo>
                <a:cubicBezTo>
                  <a:pt x="612543" y="2736304"/>
                  <a:pt x="0" y="2123761"/>
                  <a:pt x="0" y="1368152"/>
                </a:cubicBezTo>
                <a:cubicBezTo>
                  <a:pt x="0" y="612543"/>
                  <a:pt x="612543" y="0"/>
                  <a:pt x="1368152"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AA5D2800-57E9-4C67-B9E8-D1ECB33DC0EB}"/>
              </a:ext>
            </a:extLst>
          </p:cNvPr>
          <p:cNvSpPr>
            <a:spLocks noGrp="1"/>
          </p:cNvSpPr>
          <p:nvPr>
            <p:ph type="pic" sz="quarter" idx="10"/>
          </p:nvPr>
        </p:nvSpPr>
        <p:spPr>
          <a:xfrm>
            <a:off x="1343472" y="3140968"/>
            <a:ext cx="2736304" cy="2736304"/>
          </a:xfrm>
          <a:custGeom>
            <a:avLst/>
            <a:gdLst>
              <a:gd name="connsiteX0" fmla="*/ 1368152 w 2736304"/>
              <a:gd name="connsiteY0" fmla="*/ 0 h 2736304"/>
              <a:gd name="connsiteX1" fmla="*/ 2736304 w 2736304"/>
              <a:gd name="connsiteY1" fmla="*/ 1368152 h 2736304"/>
              <a:gd name="connsiteX2" fmla="*/ 1368152 w 2736304"/>
              <a:gd name="connsiteY2" fmla="*/ 2736304 h 2736304"/>
              <a:gd name="connsiteX3" fmla="*/ 0 w 2736304"/>
              <a:gd name="connsiteY3" fmla="*/ 1368152 h 2736304"/>
              <a:gd name="connsiteX4" fmla="*/ 1368152 w 2736304"/>
              <a:gd name="connsiteY4" fmla="*/ 0 h 273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304" h="2736304">
                <a:moveTo>
                  <a:pt x="1368152" y="0"/>
                </a:moveTo>
                <a:cubicBezTo>
                  <a:pt x="2123761" y="0"/>
                  <a:pt x="2736304" y="612543"/>
                  <a:pt x="2736304" y="1368152"/>
                </a:cubicBezTo>
                <a:cubicBezTo>
                  <a:pt x="2736304" y="2123761"/>
                  <a:pt x="2123761" y="2736304"/>
                  <a:pt x="1368152" y="2736304"/>
                </a:cubicBezTo>
                <a:cubicBezTo>
                  <a:pt x="612543" y="2736304"/>
                  <a:pt x="0" y="2123761"/>
                  <a:pt x="0" y="1368152"/>
                </a:cubicBezTo>
                <a:cubicBezTo>
                  <a:pt x="0" y="612543"/>
                  <a:pt x="612543" y="0"/>
                  <a:pt x="1368152" y="0"/>
                </a:cubicBezTo>
                <a:close/>
              </a:path>
            </a:pathLst>
          </a:custGeom>
        </p:spPr>
        <p:txBody>
          <a:bodyPr wrap="square">
            <a:noAutofit/>
          </a:bodyPr>
          <a:lstStyle/>
          <a:p>
            <a:endParaRPr lang="en-US"/>
          </a:p>
        </p:txBody>
      </p:sp>
      <p:sp>
        <p:nvSpPr>
          <p:cNvPr id="13" name="Title 6">
            <a:extLst>
              <a:ext uri="{FF2B5EF4-FFF2-40B4-BE49-F238E27FC236}">
                <a16:creationId xmlns:a16="http://schemas.microsoft.com/office/drawing/2014/main" id="{D798479F-BDF8-41DF-BCB1-72E6581F866F}"/>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6908157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80_Full Image without Header &amp; Foot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E35E872-1BC9-4787-B0E8-8612D6E2E539}"/>
              </a:ext>
            </a:extLst>
          </p:cNvPr>
          <p:cNvSpPr>
            <a:spLocks noGrp="1"/>
          </p:cNvSpPr>
          <p:nvPr>
            <p:ph type="pic" sz="quarter" idx="11"/>
          </p:nvPr>
        </p:nvSpPr>
        <p:spPr>
          <a:xfrm>
            <a:off x="5537455" y="4632038"/>
            <a:ext cx="2088231" cy="2225962"/>
          </a:xfrm>
          <a:custGeom>
            <a:avLst/>
            <a:gdLst>
              <a:gd name="connsiteX0" fmla="*/ 0 w 2088231"/>
              <a:gd name="connsiteY0" fmla="*/ 0 h 2225962"/>
              <a:gd name="connsiteX1" fmla="*/ 2088231 w 2088231"/>
              <a:gd name="connsiteY1" fmla="*/ 0 h 2225962"/>
              <a:gd name="connsiteX2" fmla="*/ 2088231 w 2088231"/>
              <a:gd name="connsiteY2" fmla="*/ 2225962 h 2225962"/>
              <a:gd name="connsiteX3" fmla="*/ 0 w 2088231"/>
              <a:gd name="connsiteY3" fmla="*/ 2225962 h 2225962"/>
            </a:gdLst>
            <a:ahLst/>
            <a:cxnLst>
              <a:cxn ang="0">
                <a:pos x="connsiteX0" y="connsiteY0"/>
              </a:cxn>
              <a:cxn ang="0">
                <a:pos x="connsiteX1" y="connsiteY1"/>
              </a:cxn>
              <a:cxn ang="0">
                <a:pos x="connsiteX2" y="connsiteY2"/>
              </a:cxn>
              <a:cxn ang="0">
                <a:pos x="connsiteX3" y="connsiteY3"/>
              </a:cxn>
            </a:cxnLst>
            <a:rect l="l" t="t" r="r" b="b"/>
            <a:pathLst>
              <a:path w="2088231" h="2225962">
                <a:moveTo>
                  <a:pt x="0" y="0"/>
                </a:moveTo>
                <a:lnTo>
                  <a:pt x="2088231" y="0"/>
                </a:lnTo>
                <a:lnTo>
                  <a:pt x="2088231" y="2225962"/>
                </a:lnTo>
                <a:lnTo>
                  <a:pt x="0" y="2225962"/>
                </a:lnTo>
                <a:close/>
              </a:path>
            </a:pathLst>
          </a:custGeom>
        </p:spPr>
        <p:txBody>
          <a:bodyPr wrap="square">
            <a:noAutofit/>
          </a:bodyPr>
          <a:lstStyle/>
          <a:p>
            <a:endParaRPr lang="en-GB"/>
          </a:p>
        </p:txBody>
      </p:sp>
      <p:sp>
        <p:nvSpPr>
          <p:cNvPr id="14" name="Picture Placeholder 13">
            <a:extLst>
              <a:ext uri="{FF2B5EF4-FFF2-40B4-BE49-F238E27FC236}">
                <a16:creationId xmlns:a16="http://schemas.microsoft.com/office/drawing/2014/main" id="{01C47A84-8F5D-4B65-A73E-5304E230C991}"/>
              </a:ext>
            </a:extLst>
          </p:cNvPr>
          <p:cNvSpPr>
            <a:spLocks noGrp="1"/>
          </p:cNvSpPr>
          <p:nvPr>
            <p:ph type="pic" sz="quarter" idx="10"/>
          </p:nvPr>
        </p:nvSpPr>
        <p:spPr>
          <a:xfrm>
            <a:off x="5537455" y="0"/>
            <a:ext cx="2088231" cy="4437112"/>
          </a:xfrm>
          <a:custGeom>
            <a:avLst/>
            <a:gdLst>
              <a:gd name="connsiteX0" fmla="*/ 0 w 2088231"/>
              <a:gd name="connsiteY0" fmla="*/ 0 h 4437112"/>
              <a:gd name="connsiteX1" fmla="*/ 2088231 w 2088231"/>
              <a:gd name="connsiteY1" fmla="*/ 0 h 4437112"/>
              <a:gd name="connsiteX2" fmla="*/ 2088231 w 2088231"/>
              <a:gd name="connsiteY2" fmla="*/ 4437112 h 4437112"/>
              <a:gd name="connsiteX3" fmla="*/ 0 w 2088231"/>
              <a:gd name="connsiteY3" fmla="*/ 4437112 h 4437112"/>
            </a:gdLst>
            <a:ahLst/>
            <a:cxnLst>
              <a:cxn ang="0">
                <a:pos x="connsiteX0" y="connsiteY0"/>
              </a:cxn>
              <a:cxn ang="0">
                <a:pos x="connsiteX1" y="connsiteY1"/>
              </a:cxn>
              <a:cxn ang="0">
                <a:pos x="connsiteX2" y="connsiteY2"/>
              </a:cxn>
              <a:cxn ang="0">
                <a:pos x="connsiteX3" y="connsiteY3"/>
              </a:cxn>
            </a:cxnLst>
            <a:rect l="l" t="t" r="r" b="b"/>
            <a:pathLst>
              <a:path w="2088231" h="4437112">
                <a:moveTo>
                  <a:pt x="0" y="0"/>
                </a:moveTo>
                <a:lnTo>
                  <a:pt x="2088231" y="0"/>
                </a:lnTo>
                <a:lnTo>
                  <a:pt x="2088231" y="4437112"/>
                </a:lnTo>
                <a:lnTo>
                  <a:pt x="0" y="4437112"/>
                </a:lnTo>
                <a:close/>
              </a:path>
            </a:pathLst>
          </a:custGeom>
        </p:spPr>
        <p:txBody>
          <a:bodyPr wrap="square">
            <a:noAutofit/>
          </a:bodyPr>
          <a:lstStyle/>
          <a:p>
            <a:endParaRPr lang="en-GB"/>
          </a:p>
        </p:txBody>
      </p:sp>
      <p:sp>
        <p:nvSpPr>
          <p:cNvPr id="19" name="Picture Placeholder 18">
            <a:extLst>
              <a:ext uri="{FF2B5EF4-FFF2-40B4-BE49-F238E27FC236}">
                <a16:creationId xmlns:a16="http://schemas.microsoft.com/office/drawing/2014/main" id="{E245C2A5-C756-4BBA-943E-EAD0F2A7175D}"/>
              </a:ext>
            </a:extLst>
          </p:cNvPr>
          <p:cNvSpPr>
            <a:spLocks noGrp="1"/>
          </p:cNvSpPr>
          <p:nvPr>
            <p:ph type="pic" sz="quarter" idx="12"/>
          </p:nvPr>
        </p:nvSpPr>
        <p:spPr>
          <a:xfrm>
            <a:off x="7816221" y="0"/>
            <a:ext cx="2088231" cy="2225962"/>
          </a:xfrm>
          <a:custGeom>
            <a:avLst/>
            <a:gdLst>
              <a:gd name="connsiteX0" fmla="*/ 0 w 2088231"/>
              <a:gd name="connsiteY0" fmla="*/ 0 h 2225962"/>
              <a:gd name="connsiteX1" fmla="*/ 2088231 w 2088231"/>
              <a:gd name="connsiteY1" fmla="*/ 0 h 2225962"/>
              <a:gd name="connsiteX2" fmla="*/ 2088231 w 2088231"/>
              <a:gd name="connsiteY2" fmla="*/ 2225962 h 2225962"/>
              <a:gd name="connsiteX3" fmla="*/ 0 w 2088231"/>
              <a:gd name="connsiteY3" fmla="*/ 2225962 h 2225962"/>
            </a:gdLst>
            <a:ahLst/>
            <a:cxnLst>
              <a:cxn ang="0">
                <a:pos x="connsiteX0" y="connsiteY0"/>
              </a:cxn>
              <a:cxn ang="0">
                <a:pos x="connsiteX1" y="connsiteY1"/>
              </a:cxn>
              <a:cxn ang="0">
                <a:pos x="connsiteX2" y="connsiteY2"/>
              </a:cxn>
              <a:cxn ang="0">
                <a:pos x="connsiteX3" y="connsiteY3"/>
              </a:cxn>
            </a:cxnLst>
            <a:rect l="l" t="t" r="r" b="b"/>
            <a:pathLst>
              <a:path w="2088231" h="2225962">
                <a:moveTo>
                  <a:pt x="0" y="0"/>
                </a:moveTo>
                <a:lnTo>
                  <a:pt x="2088231" y="0"/>
                </a:lnTo>
                <a:lnTo>
                  <a:pt x="2088231" y="2225962"/>
                </a:lnTo>
                <a:lnTo>
                  <a:pt x="0" y="2225962"/>
                </a:lnTo>
                <a:close/>
              </a:path>
            </a:pathLst>
          </a:custGeom>
        </p:spPr>
        <p:txBody>
          <a:bodyPr wrap="square">
            <a:noAutofit/>
          </a:bodyPr>
          <a:lstStyle/>
          <a:p>
            <a:endParaRPr lang="en-GB"/>
          </a:p>
        </p:txBody>
      </p:sp>
      <p:sp>
        <p:nvSpPr>
          <p:cNvPr id="20" name="Picture Placeholder 19">
            <a:extLst>
              <a:ext uri="{FF2B5EF4-FFF2-40B4-BE49-F238E27FC236}">
                <a16:creationId xmlns:a16="http://schemas.microsoft.com/office/drawing/2014/main" id="{4546CF6E-E0AD-4D5C-BD1D-1D5D2B1ED9FE}"/>
              </a:ext>
            </a:extLst>
          </p:cNvPr>
          <p:cNvSpPr>
            <a:spLocks noGrp="1"/>
          </p:cNvSpPr>
          <p:nvPr>
            <p:ph type="pic" sz="quarter" idx="13"/>
          </p:nvPr>
        </p:nvSpPr>
        <p:spPr>
          <a:xfrm>
            <a:off x="7820612" y="2420888"/>
            <a:ext cx="2088231" cy="4437112"/>
          </a:xfrm>
          <a:custGeom>
            <a:avLst/>
            <a:gdLst>
              <a:gd name="connsiteX0" fmla="*/ 0 w 2088231"/>
              <a:gd name="connsiteY0" fmla="*/ 0 h 4437112"/>
              <a:gd name="connsiteX1" fmla="*/ 2088231 w 2088231"/>
              <a:gd name="connsiteY1" fmla="*/ 0 h 4437112"/>
              <a:gd name="connsiteX2" fmla="*/ 2088231 w 2088231"/>
              <a:gd name="connsiteY2" fmla="*/ 4437112 h 4437112"/>
              <a:gd name="connsiteX3" fmla="*/ 0 w 2088231"/>
              <a:gd name="connsiteY3" fmla="*/ 4437112 h 4437112"/>
            </a:gdLst>
            <a:ahLst/>
            <a:cxnLst>
              <a:cxn ang="0">
                <a:pos x="connsiteX0" y="connsiteY0"/>
              </a:cxn>
              <a:cxn ang="0">
                <a:pos x="connsiteX1" y="connsiteY1"/>
              </a:cxn>
              <a:cxn ang="0">
                <a:pos x="connsiteX2" y="connsiteY2"/>
              </a:cxn>
              <a:cxn ang="0">
                <a:pos x="connsiteX3" y="connsiteY3"/>
              </a:cxn>
            </a:cxnLst>
            <a:rect l="l" t="t" r="r" b="b"/>
            <a:pathLst>
              <a:path w="2088231" h="4437112">
                <a:moveTo>
                  <a:pt x="0" y="0"/>
                </a:moveTo>
                <a:lnTo>
                  <a:pt x="2088231" y="0"/>
                </a:lnTo>
                <a:lnTo>
                  <a:pt x="2088231" y="4437112"/>
                </a:lnTo>
                <a:lnTo>
                  <a:pt x="0" y="4437112"/>
                </a:lnTo>
                <a:close/>
              </a:path>
            </a:pathLst>
          </a:custGeom>
        </p:spPr>
        <p:txBody>
          <a:bodyPr wrap="square">
            <a:noAutofit/>
          </a:bodyPr>
          <a:lstStyle/>
          <a:p>
            <a:endParaRPr lang="en-GB"/>
          </a:p>
        </p:txBody>
      </p:sp>
      <p:sp>
        <p:nvSpPr>
          <p:cNvPr id="22" name="Picture Placeholder 21">
            <a:extLst>
              <a:ext uri="{FF2B5EF4-FFF2-40B4-BE49-F238E27FC236}">
                <a16:creationId xmlns:a16="http://schemas.microsoft.com/office/drawing/2014/main" id="{0AE86BEE-8D45-439A-8F8C-C615B08214DF}"/>
              </a:ext>
            </a:extLst>
          </p:cNvPr>
          <p:cNvSpPr>
            <a:spLocks noGrp="1"/>
          </p:cNvSpPr>
          <p:nvPr>
            <p:ph type="pic" sz="quarter" idx="14"/>
          </p:nvPr>
        </p:nvSpPr>
        <p:spPr>
          <a:xfrm>
            <a:off x="10094988" y="4632038"/>
            <a:ext cx="2088231" cy="2225962"/>
          </a:xfrm>
          <a:custGeom>
            <a:avLst/>
            <a:gdLst>
              <a:gd name="connsiteX0" fmla="*/ 0 w 2088231"/>
              <a:gd name="connsiteY0" fmla="*/ 0 h 2225962"/>
              <a:gd name="connsiteX1" fmla="*/ 2088231 w 2088231"/>
              <a:gd name="connsiteY1" fmla="*/ 0 h 2225962"/>
              <a:gd name="connsiteX2" fmla="*/ 2088231 w 2088231"/>
              <a:gd name="connsiteY2" fmla="*/ 2225962 h 2225962"/>
              <a:gd name="connsiteX3" fmla="*/ 0 w 2088231"/>
              <a:gd name="connsiteY3" fmla="*/ 2225962 h 2225962"/>
            </a:gdLst>
            <a:ahLst/>
            <a:cxnLst>
              <a:cxn ang="0">
                <a:pos x="connsiteX0" y="connsiteY0"/>
              </a:cxn>
              <a:cxn ang="0">
                <a:pos x="connsiteX1" y="connsiteY1"/>
              </a:cxn>
              <a:cxn ang="0">
                <a:pos x="connsiteX2" y="connsiteY2"/>
              </a:cxn>
              <a:cxn ang="0">
                <a:pos x="connsiteX3" y="connsiteY3"/>
              </a:cxn>
            </a:cxnLst>
            <a:rect l="l" t="t" r="r" b="b"/>
            <a:pathLst>
              <a:path w="2088231" h="2225962">
                <a:moveTo>
                  <a:pt x="0" y="0"/>
                </a:moveTo>
                <a:lnTo>
                  <a:pt x="2088231" y="0"/>
                </a:lnTo>
                <a:lnTo>
                  <a:pt x="2088231" y="2225962"/>
                </a:lnTo>
                <a:lnTo>
                  <a:pt x="0" y="2225962"/>
                </a:lnTo>
                <a:close/>
              </a:path>
            </a:pathLst>
          </a:custGeom>
        </p:spPr>
        <p:txBody>
          <a:bodyPr wrap="square">
            <a:noAutofit/>
          </a:bodyPr>
          <a:lstStyle/>
          <a:p>
            <a:endParaRPr lang="en-GB"/>
          </a:p>
        </p:txBody>
      </p:sp>
      <p:sp>
        <p:nvSpPr>
          <p:cNvPr id="23" name="Picture Placeholder 22">
            <a:extLst>
              <a:ext uri="{FF2B5EF4-FFF2-40B4-BE49-F238E27FC236}">
                <a16:creationId xmlns:a16="http://schemas.microsoft.com/office/drawing/2014/main" id="{35E89372-45A2-4903-845F-64D23115CB9B}"/>
              </a:ext>
            </a:extLst>
          </p:cNvPr>
          <p:cNvSpPr>
            <a:spLocks noGrp="1"/>
          </p:cNvSpPr>
          <p:nvPr>
            <p:ph type="pic" sz="quarter" idx="15"/>
          </p:nvPr>
        </p:nvSpPr>
        <p:spPr>
          <a:xfrm>
            <a:off x="10094988" y="0"/>
            <a:ext cx="2088231" cy="4437112"/>
          </a:xfrm>
          <a:custGeom>
            <a:avLst/>
            <a:gdLst>
              <a:gd name="connsiteX0" fmla="*/ 0 w 2088231"/>
              <a:gd name="connsiteY0" fmla="*/ 0 h 4437112"/>
              <a:gd name="connsiteX1" fmla="*/ 2088231 w 2088231"/>
              <a:gd name="connsiteY1" fmla="*/ 0 h 4437112"/>
              <a:gd name="connsiteX2" fmla="*/ 2088231 w 2088231"/>
              <a:gd name="connsiteY2" fmla="*/ 4437112 h 4437112"/>
              <a:gd name="connsiteX3" fmla="*/ 0 w 2088231"/>
              <a:gd name="connsiteY3" fmla="*/ 4437112 h 4437112"/>
            </a:gdLst>
            <a:ahLst/>
            <a:cxnLst>
              <a:cxn ang="0">
                <a:pos x="connsiteX0" y="connsiteY0"/>
              </a:cxn>
              <a:cxn ang="0">
                <a:pos x="connsiteX1" y="connsiteY1"/>
              </a:cxn>
              <a:cxn ang="0">
                <a:pos x="connsiteX2" y="connsiteY2"/>
              </a:cxn>
              <a:cxn ang="0">
                <a:pos x="connsiteX3" y="connsiteY3"/>
              </a:cxn>
            </a:cxnLst>
            <a:rect l="l" t="t" r="r" b="b"/>
            <a:pathLst>
              <a:path w="2088231" h="4437112">
                <a:moveTo>
                  <a:pt x="0" y="0"/>
                </a:moveTo>
                <a:lnTo>
                  <a:pt x="2088231" y="0"/>
                </a:lnTo>
                <a:lnTo>
                  <a:pt x="2088231" y="4437112"/>
                </a:lnTo>
                <a:lnTo>
                  <a:pt x="0" y="4437112"/>
                </a:lnTo>
                <a:close/>
              </a:path>
            </a:pathLst>
          </a:custGeom>
        </p:spPr>
        <p:txBody>
          <a:bodyPr wrap="square">
            <a:noAutofit/>
          </a:bodyPr>
          <a:lstStyle/>
          <a:p>
            <a:endParaRPr lang="en-GB"/>
          </a:p>
        </p:txBody>
      </p:sp>
    </p:spTree>
    <p:extLst>
      <p:ext uri="{BB962C8B-B14F-4D97-AF65-F5344CB8AC3E}">
        <p14:creationId xmlns:p14="http://schemas.microsoft.com/office/powerpoint/2010/main" val="23364068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71_Full Image without Header &amp; Footer">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9FBD28AE-1CE0-4E05-9782-F26CA67852BD}"/>
              </a:ext>
            </a:extLst>
          </p:cNvPr>
          <p:cNvSpPr>
            <a:spLocks noGrp="1"/>
          </p:cNvSpPr>
          <p:nvPr>
            <p:ph type="pic" sz="quarter" idx="12"/>
          </p:nvPr>
        </p:nvSpPr>
        <p:spPr>
          <a:xfrm>
            <a:off x="7968208" y="2538573"/>
            <a:ext cx="2304256" cy="2304256"/>
          </a:xfrm>
          <a:custGeom>
            <a:avLst/>
            <a:gdLst>
              <a:gd name="connsiteX0" fmla="*/ 1152128 w 2304256"/>
              <a:gd name="connsiteY0" fmla="*/ 0 h 2304256"/>
              <a:gd name="connsiteX1" fmla="*/ 2304256 w 2304256"/>
              <a:gd name="connsiteY1" fmla="*/ 1152128 h 2304256"/>
              <a:gd name="connsiteX2" fmla="*/ 1152128 w 2304256"/>
              <a:gd name="connsiteY2" fmla="*/ 2304256 h 2304256"/>
              <a:gd name="connsiteX3" fmla="*/ 0 w 2304256"/>
              <a:gd name="connsiteY3" fmla="*/ 1152128 h 2304256"/>
              <a:gd name="connsiteX4" fmla="*/ 1152128 w 2304256"/>
              <a:gd name="connsiteY4" fmla="*/ 0 h 23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256" h="2304256">
                <a:moveTo>
                  <a:pt x="1152128" y="0"/>
                </a:moveTo>
                <a:cubicBezTo>
                  <a:pt x="1788431" y="0"/>
                  <a:pt x="2304256" y="515825"/>
                  <a:pt x="2304256" y="1152128"/>
                </a:cubicBezTo>
                <a:cubicBezTo>
                  <a:pt x="2304256" y="1788431"/>
                  <a:pt x="1788431" y="2304256"/>
                  <a:pt x="1152128" y="2304256"/>
                </a:cubicBezTo>
                <a:cubicBezTo>
                  <a:pt x="515825" y="2304256"/>
                  <a:pt x="0" y="1788431"/>
                  <a:pt x="0" y="1152128"/>
                </a:cubicBezTo>
                <a:cubicBezTo>
                  <a:pt x="0" y="515825"/>
                  <a:pt x="515825" y="0"/>
                  <a:pt x="1152128" y="0"/>
                </a:cubicBez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70E58836-7300-41AC-AA0F-BCCF18C09AE7}"/>
              </a:ext>
            </a:extLst>
          </p:cNvPr>
          <p:cNvSpPr>
            <a:spLocks noGrp="1"/>
          </p:cNvSpPr>
          <p:nvPr>
            <p:ph type="pic" sz="quarter" idx="11"/>
          </p:nvPr>
        </p:nvSpPr>
        <p:spPr>
          <a:xfrm>
            <a:off x="4943872" y="2538573"/>
            <a:ext cx="2304256" cy="2304256"/>
          </a:xfrm>
          <a:custGeom>
            <a:avLst/>
            <a:gdLst>
              <a:gd name="connsiteX0" fmla="*/ 1152128 w 2304256"/>
              <a:gd name="connsiteY0" fmla="*/ 0 h 2304256"/>
              <a:gd name="connsiteX1" fmla="*/ 2304256 w 2304256"/>
              <a:gd name="connsiteY1" fmla="*/ 1152128 h 2304256"/>
              <a:gd name="connsiteX2" fmla="*/ 1152128 w 2304256"/>
              <a:gd name="connsiteY2" fmla="*/ 2304256 h 2304256"/>
              <a:gd name="connsiteX3" fmla="*/ 0 w 2304256"/>
              <a:gd name="connsiteY3" fmla="*/ 1152128 h 2304256"/>
              <a:gd name="connsiteX4" fmla="*/ 1152128 w 2304256"/>
              <a:gd name="connsiteY4" fmla="*/ 0 h 23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256" h="2304256">
                <a:moveTo>
                  <a:pt x="1152128" y="0"/>
                </a:moveTo>
                <a:cubicBezTo>
                  <a:pt x="1788431" y="0"/>
                  <a:pt x="2304256" y="515825"/>
                  <a:pt x="2304256" y="1152128"/>
                </a:cubicBezTo>
                <a:cubicBezTo>
                  <a:pt x="2304256" y="1788431"/>
                  <a:pt x="1788431" y="2304256"/>
                  <a:pt x="1152128" y="2304256"/>
                </a:cubicBezTo>
                <a:cubicBezTo>
                  <a:pt x="515825" y="2304256"/>
                  <a:pt x="0" y="1788431"/>
                  <a:pt x="0" y="1152128"/>
                </a:cubicBezTo>
                <a:cubicBezTo>
                  <a:pt x="0" y="515825"/>
                  <a:pt x="515825" y="0"/>
                  <a:pt x="1152128" y="0"/>
                </a:cubicBez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665A71BF-8DA5-43CE-A973-C09730BB292E}"/>
              </a:ext>
            </a:extLst>
          </p:cNvPr>
          <p:cNvSpPr>
            <a:spLocks noGrp="1"/>
          </p:cNvSpPr>
          <p:nvPr>
            <p:ph type="pic" sz="quarter" idx="10"/>
          </p:nvPr>
        </p:nvSpPr>
        <p:spPr>
          <a:xfrm>
            <a:off x="1922102" y="2538573"/>
            <a:ext cx="2304256" cy="2304256"/>
          </a:xfrm>
          <a:custGeom>
            <a:avLst/>
            <a:gdLst>
              <a:gd name="connsiteX0" fmla="*/ 1152128 w 2304256"/>
              <a:gd name="connsiteY0" fmla="*/ 0 h 2304256"/>
              <a:gd name="connsiteX1" fmla="*/ 2304256 w 2304256"/>
              <a:gd name="connsiteY1" fmla="*/ 1152128 h 2304256"/>
              <a:gd name="connsiteX2" fmla="*/ 1152128 w 2304256"/>
              <a:gd name="connsiteY2" fmla="*/ 2304256 h 2304256"/>
              <a:gd name="connsiteX3" fmla="*/ 0 w 2304256"/>
              <a:gd name="connsiteY3" fmla="*/ 1152128 h 2304256"/>
              <a:gd name="connsiteX4" fmla="*/ 1152128 w 2304256"/>
              <a:gd name="connsiteY4" fmla="*/ 0 h 2304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256" h="2304256">
                <a:moveTo>
                  <a:pt x="1152128" y="0"/>
                </a:moveTo>
                <a:cubicBezTo>
                  <a:pt x="1788431" y="0"/>
                  <a:pt x="2304256" y="515825"/>
                  <a:pt x="2304256" y="1152128"/>
                </a:cubicBezTo>
                <a:cubicBezTo>
                  <a:pt x="2304256" y="1788431"/>
                  <a:pt x="1788431" y="2304256"/>
                  <a:pt x="1152128" y="2304256"/>
                </a:cubicBezTo>
                <a:cubicBezTo>
                  <a:pt x="515825" y="2304256"/>
                  <a:pt x="0" y="1788431"/>
                  <a:pt x="0" y="1152128"/>
                </a:cubicBezTo>
                <a:cubicBezTo>
                  <a:pt x="0" y="515825"/>
                  <a:pt x="515825" y="0"/>
                  <a:pt x="1152128" y="0"/>
                </a:cubicBezTo>
                <a:close/>
              </a:path>
            </a:pathLst>
          </a:custGeom>
        </p:spPr>
        <p:txBody>
          <a:bodyPr wrap="square">
            <a:noAutofit/>
          </a:bodyPr>
          <a:lstStyle/>
          <a:p>
            <a:endParaRPr lang="en-US"/>
          </a:p>
        </p:txBody>
      </p:sp>
      <p:sp>
        <p:nvSpPr>
          <p:cNvPr id="13" name="Title 6">
            <a:extLst>
              <a:ext uri="{FF2B5EF4-FFF2-40B4-BE49-F238E27FC236}">
                <a16:creationId xmlns:a16="http://schemas.microsoft.com/office/drawing/2014/main" id="{D798479F-BDF8-41DF-BCB1-72E6581F866F}"/>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547027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62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730180A-C82E-4CD1-B16A-4C3D1B949B1D}"/>
              </a:ext>
            </a:extLst>
          </p:cNvPr>
          <p:cNvSpPr>
            <a:spLocks noGrp="1"/>
          </p:cNvSpPr>
          <p:nvPr>
            <p:ph type="pic" sz="quarter" idx="10"/>
          </p:nvPr>
        </p:nvSpPr>
        <p:spPr>
          <a:xfrm>
            <a:off x="432048" y="411794"/>
            <a:ext cx="5447928" cy="6034411"/>
          </a:xfrm>
          <a:custGeom>
            <a:avLst/>
            <a:gdLst>
              <a:gd name="connsiteX0" fmla="*/ 0 w 6312023"/>
              <a:gd name="connsiteY0" fmla="*/ 0 h 6858000"/>
              <a:gd name="connsiteX1" fmla="*/ 6312023 w 6312023"/>
              <a:gd name="connsiteY1" fmla="*/ 0 h 6858000"/>
              <a:gd name="connsiteX2" fmla="*/ 6312023 w 6312023"/>
              <a:gd name="connsiteY2" fmla="*/ 6858000 h 6858000"/>
              <a:gd name="connsiteX3" fmla="*/ 0 w 63120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12023" h="6858000">
                <a:moveTo>
                  <a:pt x="0" y="0"/>
                </a:moveTo>
                <a:lnTo>
                  <a:pt x="6312023" y="0"/>
                </a:lnTo>
                <a:lnTo>
                  <a:pt x="6312023" y="6858000"/>
                </a:lnTo>
                <a:lnTo>
                  <a:pt x="0" y="6858000"/>
                </a:lnTo>
                <a:close/>
              </a:path>
            </a:pathLst>
          </a:custGeom>
        </p:spPr>
        <p:txBody>
          <a:bodyPr wrap="square">
            <a:noAutofit/>
          </a:bodyPr>
          <a:lstStyle/>
          <a:p>
            <a:endParaRPr lang="en-GB"/>
          </a:p>
        </p:txBody>
      </p:sp>
    </p:spTree>
    <p:extLst>
      <p:ext uri="{BB962C8B-B14F-4D97-AF65-F5344CB8AC3E}">
        <p14:creationId xmlns:p14="http://schemas.microsoft.com/office/powerpoint/2010/main" val="32360993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5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06172C6-76DE-4875-85B6-4966C4B579B2}"/>
              </a:ext>
            </a:extLst>
          </p:cNvPr>
          <p:cNvSpPr>
            <a:spLocks noGrp="1"/>
          </p:cNvSpPr>
          <p:nvPr>
            <p:ph type="pic" sz="quarter" idx="10"/>
          </p:nvPr>
        </p:nvSpPr>
        <p:spPr>
          <a:xfrm>
            <a:off x="2550207" y="2103730"/>
            <a:ext cx="2660705" cy="2660703"/>
          </a:xfrm>
          <a:custGeom>
            <a:avLst/>
            <a:gdLst>
              <a:gd name="connsiteX0" fmla="*/ 1609726 w 3219452"/>
              <a:gd name="connsiteY0" fmla="*/ 0 h 3219450"/>
              <a:gd name="connsiteX1" fmla="*/ 3219452 w 3219452"/>
              <a:gd name="connsiteY1" fmla="*/ 1609725 h 3219450"/>
              <a:gd name="connsiteX2" fmla="*/ 1609726 w 3219452"/>
              <a:gd name="connsiteY2" fmla="*/ 3219450 h 3219450"/>
              <a:gd name="connsiteX3" fmla="*/ 0 w 3219452"/>
              <a:gd name="connsiteY3" fmla="*/ 1609725 h 3219450"/>
              <a:gd name="connsiteX4" fmla="*/ 1609726 w 3219452"/>
              <a:gd name="connsiteY4" fmla="*/ 0 h 3219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2" h="3219450">
                <a:moveTo>
                  <a:pt x="1609726" y="0"/>
                </a:moveTo>
                <a:cubicBezTo>
                  <a:pt x="2498753" y="0"/>
                  <a:pt x="3219452" y="720698"/>
                  <a:pt x="3219452" y="1609725"/>
                </a:cubicBezTo>
                <a:cubicBezTo>
                  <a:pt x="3219452" y="2498752"/>
                  <a:pt x="2498753" y="3219450"/>
                  <a:pt x="1609726" y="3219450"/>
                </a:cubicBezTo>
                <a:cubicBezTo>
                  <a:pt x="720699" y="3219450"/>
                  <a:pt x="0" y="2498752"/>
                  <a:pt x="0" y="1609725"/>
                </a:cubicBezTo>
                <a:cubicBezTo>
                  <a:pt x="0" y="720698"/>
                  <a:pt x="720699" y="0"/>
                  <a:pt x="160972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329728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65_Full Image without Header &amp; Footer">
    <p:spTree>
      <p:nvGrpSpPr>
        <p:cNvPr id="1" name=""/>
        <p:cNvGrpSpPr/>
        <p:nvPr/>
      </p:nvGrpSpPr>
      <p:grpSpPr>
        <a:xfrm>
          <a:off x="0" y="0"/>
          <a:ext cx="0" cy="0"/>
          <a:chOff x="0" y="0"/>
          <a:chExt cx="0" cy="0"/>
        </a:xfrm>
      </p:grpSpPr>
      <p:sp>
        <p:nvSpPr>
          <p:cNvPr id="30" name="Freeform 29">
            <a:extLst>
              <a:ext uri="{FF2B5EF4-FFF2-40B4-BE49-F238E27FC236}">
                <a16:creationId xmlns:a16="http://schemas.microsoft.com/office/drawing/2014/main" id="{C783D925-2F31-4385-B858-82ACB7072512}"/>
              </a:ext>
            </a:extLst>
          </p:cNvPr>
          <p:cNvSpPr>
            <a:spLocks noGrp="1"/>
          </p:cNvSpPr>
          <p:nvPr>
            <p:ph type="pic" sz="quarter" idx="16"/>
          </p:nvPr>
        </p:nvSpPr>
        <p:spPr>
          <a:xfrm>
            <a:off x="7931060" y="-28575"/>
            <a:ext cx="2796589" cy="1556412"/>
          </a:xfrm>
          <a:custGeom>
            <a:avLst/>
            <a:gdLst>
              <a:gd name="connsiteX0" fmla="*/ 24183 w 2796589"/>
              <a:gd name="connsiteY0" fmla="*/ 0 h 1556412"/>
              <a:gd name="connsiteX1" fmla="*/ 2772408 w 2796589"/>
              <a:gd name="connsiteY1" fmla="*/ 0 h 1556412"/>
              <a:gd name="connsiteX2" fmla="*/ 2726268 w 2796589"/>
              <a:gd name="connsiteY2" fmla="*/ 280946 h 1556412"/>
              <a:gd name="connsiteX3" fmla="*/ 1566995 w 2796589"/>
              <a:gd name="connsiteY3" fmla="*/ 1482440 h 1556412"/>
              <a:gd name="connsiteX4" fmla="*/ 1229595 w 2796589"/>
              <a:gd name="connsiteY4" fmla="*/ 1482440 h 1556412"/>
              <a:gd name="connsiteX5" fmla="*/ 70323 w 2796589"/>
              <a:gd name="connsiteY5" fmla="*/ 280946 h 1556412"/>
              <a:gd name="connsiteX6" fmla="*/ 24183 w 2796589"/>
              <a:gd name="connsiteY6" fmla="*/ 0 h 15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6589" h="1556412">
                <a:moveTo>
                  <a:pt x="24183" y="0"/>
                </a:moveTo>
                <a:cubicBezTo>
                  <a:pt x="24183" y="0"/>
                  <a:pt x="24183" y="0"/>
                  <a:pt x="2772408" y="0"/>
                </a:cubicBezTo>
                <a:cubicBezTo>
                  <a:pt x="2815664" y="89664"/>
                  <a:pt x="2801245" y="206227"/>
                  <a:pt x="2726268" y="280946"/>
                </a:cubicBezTo>
                <a:cubicBezTo>
                  <a:pt x="2726268" y="280946"/>
                  <a:pt x="2726268" y="280946"/>
                  <a:pt x="1566995" y="1482440"/>
                </a:cubicBezTo>
                <a:cubicBezTo>
                  <a:pt x="1474715" y="1581070"/>
                  <a:pt x="1321875" y="1581070"/>
                  <a:pt x="1229595" y="1482440"/>
                </a:cubicBezTo>
                <a:cubicBezTo>
                  <a:pt x="1229595" y="1482440"/>
                  <a:pt x="1229595" y="1482440"/>
                  <a:pt x="70323" y="280946"/>
                </a:cubicBezTo>
                <a:cubicBezTo>
                  <a:pt x="-4655" y="206227"/>
                  <a:pt x="-19074" y="89664"/>
                  <a:pt x="24183" y="0"/>
                </a:cubicBezTo>
                <a:close/>
              </a:path>
            </a:pathLst>
          </a:custGeom>
        </p:spPr>
        <p:txBody>
          <a:bodyPr wrap="square" anchor="ctr">
            <a:noAutofit/>
          </a:bodyPr>
          <a:lstStyle>
            <a:lvl1pPr marL="0" indent="0" algn="ctr">
              <a:buNone/>
              <a:defRPr sz="1200"/>
            </a:lvl1pPr>
          </a:lstStyle>
          <a:p>
            <a:endParaRPr lang="en-US"/>
          </a:p>
        </p:txBody>
      </p:sp>
      <p:sp>
        <p:nvSpPr>
          <p:cNvPr id="31" name="Freeform 30">
            <a:extLst>
              <a:ext uri="{FF2B5EF4-FFF2-40B4-BE49-F238E27FC236}">
                <a16:creationId xmlns:a16="http://schemas.microsoft.com/office/drawing/2014/main" id="{C783D925-2F31-4385-B858-82ACB7072512}"/>
              </a:ext>
            </a:extLst>
          </p:cNvPr>
          <p:cNvSpPr>
            <a:spLocks noGrp="1"/>
          </p:cNvSpPr>
          <p:nvPr>
            <p:ph type="pic" sz="quarter" idx="17"/>
          </p:nvPr>
        </p:nvSpPr>
        <p:spPr>
          <a:xfrm>
            <a:off x="6320286" y="294612"/>
            <a:ext cx="2799337" cy="2901163"/>
          </a:xfrm>
          <a:custGeom>
            <a:avLst/>
            <a:gdLst>
              <a:gd name="connsiteX0" fmla="*/ 1399669 w 2799337"/>
              <a:gd name="connsiteY0" fmla="*/ 0 h 2901163"/>
              <a:gd name="connsiteX1" fmla="*/ 1568408 w 2799337"/>
              <a:gd name="connsiteY1" fmla="*/ 73987 h 2901163"/>
              <a:gd name="connsiteX2" fmla="*/ 2727948 w 2799337"/>
              <a:gd name="connsiteY2" fmla="*/ 1275705 h 2901163"/>
              <a:gd name="connsiteX3" fmla="*/ 2727948 w 2799337"/>
              <a:gd name="connsiteY3" fmla="*/ 1625458 h 2901163"/>
              <a:gd name="connsiteX4" fmla="*/ 1568408 w 2799337"/>
              <a:gd name="connsiteY4" fmla="*/ 2827177 h 2901163"/>
              <a:gd name="connsiteX5" fmla="*/ 1230930 w 2799337"/>
              <a:gd name="connsiteY5" fmla="*/ 2827177 h 2901163"/>
              <a:gd name="connsiteX6" fmla="*/ 71390 w 2799337"/>
              <a:gd name="connsiteY6" fmla="*/ 1625458 h 2901163"/>
              <a:gd name="connsiteX7" fmla="*/ 71390 w 2799337"/>
              <a:gd name="connsiteY7" fmla="*/ 1275705 h 2901163"/>
              <a:gd name="connsiteX8" fmla="*/ 1230930 w 2799337"/>
              <a:gd name="connsiteY8" fmla="*/ 73987 h 2901163"/>
              <a:gd name="connsiteX9" fmla="*/ 1399669 w 2799337"/>
              <a:gd name="connsiteY9" fmla="*/ 0 h 290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337" h="2901163">
                <a:moveTo>
                  <a:pt x="1399669" y="0"/>
                </a:moveTo>
                <a:cubicBezTo>
                  <a:pt x="1460963" y="0"/>
                  <a:pt x="1522258" y="24662"/>
                  <a:pt x="1568408" y="73987"/>
                </a:cubicBezTo>
                <a:lnTo>
                  <a:pt x="2727948" y="1275705"/>
                </a:lnTo>
                <a:cubicBezTo>
                  <a:pt x="2823134" y="1371364"/>
                  <a:pt x="2823134" y="1529799"/>
                  <a:pt x="2727948" y="1625458"/>
                </a:cubicBezTo>
                <a:cubicBezTo>
                  <a:pt x="1568408" y="2827177"/>
                  <a:pt x="1568408" y="2827177"/>
                  <a:pt x="1568408" y="2827177"/>
                </a:cubicBezTo>
                <a:cubicBezTo>
                  <a:pt x="1476107" y="2925825"/>
                  <a:pt x="1323232" y="2925825"/>
                  <a:pt x="1230930" y="2827177"/>
                </a:cubicBezTo>
                <a:cubicBezTo>
                  <a:pt x="71390" y="1625458"/>
                  <a:pt x="71390" y="1625458"/>
                  <a:pt x="71390" y="1625458"/>
                </a:cubicBezTo>
                <a:cubicBezTo>
                  <a:pt x="-23796" y="1529799"/>
                  <a:pt x="-23796" y="1371364"/>
                  <a:pt x="71390" y="1275705"/>
                </a:cubicBezTo>
                <a:cubicBezTo>
                  <a:pt x="1230930" y="73987"/>
                  <a:pt x="1230930" y="73987"/>
                  <a:pt x="1230930" y="73987"/>
                </a:cubicBezTo>
                <a:cubicBezTo>
                  <a:pt x="1277081" y="24662"/>
                  <a:pt x="1338375" y="0"/>
                  <a:pt x="1399669" y="0"/>
                </a:cubicBezTo>
                <a:close/>
              </a:path>
            </a:pathLst>
          </a:custGeom>
        </p:spPr>
        <p:txBody>
          <a:bodyPr wrap="square" anchor="ctr">
            <a:noAutofit/>
          </a:bodyPr>
          <a:lstStyle>
            <a:lvl1pPr marL="0" indent="0" algn="ctr">
              <a:buNone/>
              <a:defRPr sz="1200"/>
            </a:lvl1pPr>
          </a:lstStyle>
          <a:p>
            <a:endParaRPr lang="en-US"/>
          </a:p>
        </p:txBody>
      </p:sp>
      <p:sp>
        <p:nvSpPr>
          <p:cNvPr id="32" name="Freeform 31">
            <a:extLst>
              <a:ext uri="{FF2B5EF4-FFF2-40B4-BE49-F238E27FC236}">
                <a16:creationId xmlns:a16="http://schemas.microsoft.com/office/drawing/2014/main" id="{C783D925-2F31-4385-B858-82ACB7072512}"/>
              </a:ext>
            </a:extLst>
          </p:cNvPr>
          <p:cNvSpPr>
            <a:spLocks noGrp="1"/>
          </p:cNvSpPr>
          <p:nvPr>
            <p:ph type="pic" sz="quarter" idx="18"/>
          </p:nvPr>
        </p:nvSpPr>
        <p:spPr>
          <a:xfrm>
            <a:off x="9539072" y="294612"/>
            <a:ext cx="2797840" cy="2901163"/>
          </a:xfrm>
          <a:custGeom>
            <a:avLst/>
            <a:gdLst>
              <a:gd name="connsiteX0" fmla="*/ 1398921 w 2797840"/>
              <a:gd name="connsiteY0" fmla="*/ 0 h 2901163"/>
              <a:gd name="connsiteX1" fmla="*/ 1567569 w 2797840"/>
              <a:gd name="connsiteY1" fmla="*/ 73987 h 2901163"/>
              <a:gd name="connsiteX2" fmla="*/ 2726489 w 2797840"/>
              <a:gd name="connsiteY2" fmla="*/ 1275705 h 2901163"/>
              <a:gd name="connsiteX3" fmla="*/ 2726489 w 2797840"/>
              <a:gd name="connsiteY3" fmla="*/ 1625458 h 2901163"/>
              <a:gd name="connsiteX4" fmla="*/ 1567569 w 2797840"/>
              <a:gd name="connsiteY4" fmla="*/ 2827177 h 2901163"/>
              <a:gd name="connsiteX5" fmla="*/ 1230272 w 2797840"/>
              <a:gd name="connsiteY5" fmla="*/ 2827177 h 2901163"/>
              <a:gd name="connsiteX6" fmla="*/ 71352 w 2797840"/>
              <a:gd name="connsiteY6" fmla="*/ 1625458 h 2901163"/>
              <a:gd name="connsiteX7" fmla="*/ 71352 w 2797840"/>
              <a:gd name="connsiteY7" fmla="*/ 1275705 h 2901163"/>
              <a:gd name="connsiteX8" fmla="*/ 1230272 w 2797840"/>
              <a:gd name="connsiteY8" fmla="*/ 73987 h 2901163"/>
              <a:gd name="connsiteX9" fmla="*/ 1398921 w 2797840"/>
              <a:gd name="connsiteY9" fmla="*/ 0 h 290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840" h="2901163">
                <a:moveTo>
                  <a:pt x="1398921" y="0"/>
                </a:moveTo>
                <a:cubicBezTo>
                  <a:pt x="1460182" y="0"/>
                  <a:pt x="1521443" y="24662"/>
                  <a:pt x="1567569" y="73987"/>
                </a:cubicBezTo>
                <a:lnTo>
                  <a:pt x="2726489" y="1275705"/>
                </a:lnTo>
                <a:cubicBezTo>
                  <a:pt x="2821624" y="1371364"/>
                  <a:pt x="2821624" y="1529799"/>
                  <a:pt x="2726489" y="1625458"/>
                </a:cubicBezTo>
                <a:cubicBezTo>
                  <a:pt x="1567569" y="2827177"/>
                  <a:pt x="1567569" y="2827177"/>
                  <a:pt x="1567569" y="2827177"/>
                </a:cubicBezTo>
                <a:cubicBezTo>
                  <a:pt x="1475317" y="2925825"/>
                  <a:pt x="1322524" y="2925825"/>
                  <a:pt x="1230272" y="2827177"/>
                </a:cubicBezTo>
                <a:cubicBezTo>
                  <a:pt x="71352" y="1625458"/>
                  <a:pt x="71352" y="1625458"/>
                  <a:pt x="71352" y="1625458"/>
                </a:cubicBezTo>
                <a:cubicBezTo>
                  <a:pt x="-23783" y="1529799"/>
                  <a:pt x="-23783" y="1371364"/>
                  <a:pt x="71352" y="1275705"/>
                </a:cubicBezTo>
                <a:cubicBezTo>
                  <a:pt x="1230272" y="73987"/>
                  <a:pt x="1230272" y="73987"/>
                  <a:pt x="1230272" y="73987"/>
                </a:cubicBezTo>
                <a:cubicBezTo>
                  <a:pt x="1276398" y="24662"/>
                  <a:pt x="1337659" y="0"/>
                  <a:pt x="1398921" y="0"/>
                </a:cubicBezTo>
                <a:close/>
              </a:path>
            </a:pathLst>
          </a:custGeom>
        </p:spPr>
        <p:txBody>
          <a:bodyPr wrap="square" anchor="ctr">
            <a:noAutofit/>
          </a:bodyPr>
          <a:lstStyle>
            <a:lvl1pPr marL="0" indent="0" algn="ctr">
              <a:buNone/>
              <a:defRPr sz="1200"/>
            </a:lvl1pPr>
          </a:lstStyle>
          <a:p>
            <a:endParaRPr lang="en-US"/>
          </a:p>
        </p:txBody>
      </p:sp>
      <p:sp>
        <p:nvSpPr>
          <p:cNvPr id="34" name="Freeform 33">
            <a:extLst>
              <a:ext uri="{FF2B5EF4-FFF2-40B4-BE49-F238E27FC236}">
                <a16:creationId xmlns:a16="http://schemas.microsoft.com/office/drawing/2014/main" id="{C783D925-2F31-4385-B858-82ACB7072512}"/>
              </a:ext>
            </a:extLst>
          </p:cNvPr>
          <p:cNvSpPr>
            <a:spLocks noGrp="1"/>
          </p:cNvSpPr>
          <p:nvPr>
            <p:ph type="pic" sz="quarter" idx="19"/>
          </p:nvPr>
        </p:nvSpPr>
        <p:spPr>
          <a:xfrm>
            <a:off x="11130073" y="1962553"/>
            <a:ext cx="2797840" cy="2901163"/>
          </a:xfrm>
          <a:custGeom>
            <a:avLst/>
            <a:gdLst>
              <a:gd name="connsiteX0" fmla="*/ 1398921 w 2797840"/>
              <a:gd name="connsiteY0" fmla="*/ 0 h 2901163"/>
              <a:gd name="connsiteX1" fmla="*/ 1567569 w 2797840"/>
              <a:gd name="connsiteY1" fmla="*/ 73987 h 2901163"/>
              <a:gd name="connsiteX2" fmla="*/ 2726489 w 2797840"/>
              <a:gd name="connsiteY2" fmla="*/ 1275705 h 2901163"/>
              <a:gd name="connsiteX3" fmla="*/ 2726489 w 2797840"/>
              <a:gd name="connsiteY3" fmla="*/ 1625459 h 2901163"/>
              <a:gd name="connsiteX4" fmla="*/ 1567569 w 2797840"/>
              <a:gd name="connsiteY4" fmla="*/ 2827177 h 2901163"/>
              <a:gd name="connsiteX5" fmla="*/ 1230272 w 2797840"/>
              <a:gd name="connsiteY5" fmla="*/ 2827177 h 2901163"/>
              <a:gd name="connsiteX6" fmla="*/ 71352 w 2797840"/>
              <a:gd name="connsiteY6" fmla="*/ 1625459 h 2901163"/>
              <a:gd name="connsiteX7" fmla="*/ 71352 w 2797840"/>
              <a:gd name="connsiteY7" fmla="*/ 1275705 h 2901163"/>
              <a:gd name="connsiteX8" fmla="*/ 1230272 w 2797840"/>
              <a:gd name="connsiteY8" fmla="*/ 73987 h 2901163"/>
              <a:gd name="connsiteX9" fmla="*/ 1398921 w 2797840"/>
              <a:gd name="connsiteY9" fmla="*/ 0 h 290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840" h="2901163">
                <a:moveTo>
                  <a:pt x="1398921" y="0"/>
                </a:moveTo>
                <a:cubicBezTo>
                  <a:pt x="1460182" y="0"/>
                  <a:pt x="1521443" y="24662"/>
                  <a:pt x="1567569" y="73987"/>
                </a:cubicBezTo>
                <a:lnTo>
                  <a:pt x="2726489" y="1275705"/>
                </a:lnTo>
                <a:cubicBezTo>
                  <a:pt x="2821624" y="1371364"/>
                  <a:pt x="2821624" y="1529799"/>
                  <a:pt x="2726489" y="1625459"/>
                </a:cubicBezTo>
                <a:cubicBezTo>
                  <a:pt x="1567569" y="2827177"/>
                  <a:pt x="1567569" y="2827177"/>
                  <a:pt x="1567569" y="2827177"/>
                </a:cubicBezTo>
                <a:cubicBezTo>
                  <a:pt x="1475317" y="2925825"/>
                  <a:pt x="1322524" y="2925825"/>
                  <a:pt x="1230272" y="2827177"/>
                </a:cubicBezTo>
                <a:cubicBezTo>
                  <a:pt x="71352" y="1625459"/>
                  <a:pt x="71352" y="1625459"/>
                  <a:pt x="71352" y="1625459"/>
                </a:cubicBezTo>
                <a:cubicBezTo>
                  <a:pt x="-23783" y="1529799"/>
                  <a:pt x="-23783" y="1371364"/>
                  <a:pt x="71352" y="1275705"/>
                </a:cubicBezTo>
                <a:cubicBezTo>
                  <a:pt x="1230272" y="73987"/>
                  <a:pt x="1230272" y="73987"/>
                  <a:pt x="1230272" y="73987"/>
                </a:cubicBezTo>
                <a:cubicBezTo>
                  <a:pt x="1276398" y="24662"/>
                  <a:pt x="1337659" y="0"/>
                  <a:pt x="1398921" y="0"/>
                </a:cubicBezTo>
                <a:close/>
              </a:path>
            </a:pathLst>
          </a:custGeom>
        </p:spPr>
        <p:txBody>
          <a:bodyPr wrap="square" anchor="ctr">
            <a:noAutofit/>
          </a:bodyPr>
          <a:lstStyle>
            <a:lvl1pPr marL="0" indent="0" algn="ctr">
              <a:buNone/>
              <a:defRPr sz="1200"/>
            </a:lvl1pPr>
          </a:lstStyle>
          <a:p>
            <a:endParaRPr lang="en-US"/>
          </a:p>
        </p:txBody>
      </p:sp>
      <p:sp>
        <p:nvSpPr>
          <p:cNvPr id="33" name="Freeform 32">
            <a:extLst>
              <a:ext uri="{FF2B5EF4-FFF2-40B4-BE49-F238E27FC236}">
                <a16:creationId xmlns:a16="http://schemas.microsoft.com/office/drawing/2014/main" id="{C783D925-2F31-4385-B858-82ACB7072512}"/>
              </a:ext>
            </a:extLst>
          </p:cNvPr>
          <p:cNvSpPr>
            <a:spLocks noGrp="1"/>
          </p:cNvSpPr>
          <p:nvPr>
            <p:ph type="pic" sz="quarter" idx="20"/>
          </p:nvPr>
        </p:nvSpPr>
        <p:spPr>
          <a:xfrm>
            <a:off x="7929673" y="1962553"/>
            <a:ext cx="2797840" cy="2901163"/>
          </a:xfrm>
          <a:custGeom>
            <a:avLst/>
            <a:gdLst>
              <a:gd name="connsiteX0" fmla="*/ 1398921 w 2797840"/>
              <a:gd name="connsiteY0" fmla="*/ 0 h 2901163"/>
              <a:gd name="connsiteX1" fmla="*/ 1567569 w 2797840"/>
              <a:gd name="connsiteY1" fmla="*/ 73987 h 2901163"/>
              <a:gd name="connsiteX2" fmla="*/ 2726489 w 2797840"/>
              <a:gd name="connsiteY2" fmla="*/ 1275705 h 2901163"/>
              <a:gd name="connsiteX3" fmla="*/ 2726489 w 2797840"/>
              <a:gd name="connsiteY3" fmla="*/ 1625459 h 2901163"/>
              <a:gd name="connsiteX4" fmla="*/ 1567569 w 2797840"/>
              <a:gd name="connsiteY4" fmla="*/ 2827177 h 2901163"/>
              <a:gd name="connsiteX5" fmla="*/ 1230272 w 2797840"/>
              <a:gd name="connsiteY5" fmla="*/ 2827177 h 2901163"/>
              <a:gd name="connsiteX6" fmla="*/ 71352 w 2797840"/>
              <a:gd name="connsiteY6" fmla="*/ 1625459 h 2901163"/>
              <a:gd name="connsiteX7" fmla="*/ 71352 w 2797840"/>
              <a:gd name="connsiteY7" fmla="*/ 1275705 h 2901163"/>
              <a:gd name="connsiteX8" fmla="*/ 1230272 w 2797840"/>
              <a:gd name="connsiteY8" fmla="*/ 73987 h 2901163"/>
              <a:gd name="connsiteX9" fmla="*/ 1398921 w 2797840"/>
              <a:gd name="connsiteY9" fmla="*/ 0 h 290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840" h="2901163">
                <a:moveTo>
                  <a:pt x="1398921" y="0"/>
                </a:moveTo>
                <a:cubicBezTo>
                  <a:pt x="1460182" y="0"/>
                  <a:pt x="1521443" y="24662"/>
                  <a:pt x="1567569" y="73987"/>
                </a:cubicBezTo>
                <a:lnTo>
                  <a:pt x="2726489" y="1275705"/>
                </a:lnTo>
                <a:cubicBezTo>
                  <a:pt x="2821624" y="1371364"/>
                  <a:pt x="2821624" y="1529799"/>
                  <a:pt x="2726489" y="1625459"/>
                </a:cubicBezTo>
                <a:cubicBezTo>
                  <a:pt x="1567569" y="2827177"/>
                  <a:pt x="1567569" y="2827177"/>
                  <a:pt x="1567569" y="2827177"/>
                </a:cubicBezTo>
                <a:cubicBezTo>
                  <a:pt x="1475317" y="2925825"/>
                  <a:pt x="1322524" y="2925825"/>
                  <a:pt x="1230272" y="2827177"/>
                </a:cubicBezTo>
                <a:cubicBezTo>
                  <a:pt x="71352" y="1625459"/>
                  <a:pt x="71352" y="1625459"/>
                  <a:pt x="71352" y="1625459"/>
                </a:cubicBezTo>
                <a:cubicBezTo>
                  <a:pt x="-23783" y="1529799"/>
                  <a:pt x="-23783" y="1371364"/>
                  <a:pt x="71352" y="1275705"/>
                </a:cubicBezTo>
                <a:cubicBezTo>
                  <a:pt x="1230272" y="73987"/>
                  <a:pt x="1230272" y="73987"/>
                  <a:pt x="1230272" y="73987"/>
                </a:cubicBezTo>
                <a:cubicBezTo>
                  <a:pt x="1276398" y="24662"/>
                  <a:pt x="1337659" y="0"/>
                  <a:pt x="1398921" y="0"/>
                </a:cubicBezTo>
                <a:close/>
              </a:path>
            </a:pathLst>
          </a:custGeom>
        </p:spPr>
        <p:txBody>
          <a:bodyPr wrap="square" anchor="ctr">
            <a:noAutofit/>
          </a:bodyPr>
          <a:lstStyle>
            <a:lvl1pPr marL="0" indent="0" algn="ctr">
              <a:buNone/>
              <a:defRPr sz="1200"/>
            </a:lvl1pPr>
          </a:lstStyle>
          <a:p>
            <a:endParaRPr lang="en-US"/>
          </a:p>
        </p:txBody>
      </p:sp>
      <p:sp>
        <p:nvSpPr>
          <p:cNvPr id="35" name="Freeform 34">
            <a:extLst>
              <a:ext uri="{FF2B5EF4-FFF2-40B4-BE49-F238E27FC236}">
                <a16:creationId xmlns:a16="http://schemas.microsoft.com/office/drawing/2014/main" id="{C783D925-2F31-4385-B858-82ACB7072512}"/>
              </a:ext>
            </a:extLst>
          </p:cNvPr>
          <p:cNvSpPr>
            <a:spLocks noGrp="1"/>
          </p:cNvSpPr>
          <p:nvPr>
            <p:ph type="pic" sz="quarter" idx="21"/>
          </p:nvPr>
        </p:nvSpPr>
        <p:spPr>
          <a:xfrm>
            <a:off x="9539072" y="3613105"/>
            <a:ext cx="2797840" cy="2899610"/>
          </a:xfrm>
          <a:custGeom>
            <a:avLst/>
            <a:gdLst>
              <a:gd name="connsiteX0" fmla="*/ 1398921 w 2797840"/>
              <a:gd name="connsiteY0" fmla="*/ 0 h 2899610"/>
              <a:gd name="connsiteX1" fmla="*/ 1567569 w 2797840"/>
              <a:gd name="connsiteY1" fmla="*/ 73947 h 2899610"/>
              <a:gd name="connsiteX2" fmla="*/ 2726489 w 2797840"/>
              <a:gd name="connsiteY2" fmla="*/ 1275022 h 2899610"/>
              <a:gd name="connsiteX3" fmla="*/ 2726489 w 2797840"/>
              <a:gd name="connsiteY3" fmla="*/ 1624588 h 2899610"/>
              <a:gd name="connsiteX4" fmla="*/ 1567569 w 2797840"/>
              <a:gd name="connsiteY4" fmla="*/ 2825663 h 2899610"/>
              <a:gd name="connsiteX5" fmla="*/ 1230272 w 2797840"/>
              <a:gd name="connsiteY5" fmla="*/ 2825663 h 2899610"/>
              <a:gd name="connsiteX6" fmla="*/ 71352 w 2797840"/>
              <a:gd name="connsiteY6" fmla="*/ 1624588 h 2899610"/>
              <a:gd name="connsiteX7" fmla="*/ 71352 w 2797840"/>
              <a:gd name="connsiteY7" fmla="*/ 1275022 h 2899610"/>
              <a:gd name="connsiteX8" fmla="*/ 1230272 w 2797840"/>
              <a:gd name="connsiteY8" fmla="*/ 73947 h 2899610"/>
              <a:gd name="connsiteX9" fmla="*/ 1398921 w 2797840"/>
              <a:gd name="connsiteY9" fmla="*/ 0 h 289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7840" h="2899610">
                <a:moveTo>
                  <a:pt x="1398921" y="0"/>
                </a:moveTo>
                <a:cubicBezTo>
                  <a:pt x="1460182" y="0"/>
                  <a:pt x="1521443" y="24649"/>
                  <a:pt x="1567569" y="73947"/>
                </a:cubicBezTo>
                <a:lnTo>
                  <a:pt x="2726489" y="1275022"/>
                </a:lnTo>
                <a:cubicBezTo>
                  <a:pt x="2821624" y="1370630"/>
                  <a:pt x="2821624" y="1528981"/>
                  <a:pt x="2726489" y="1624588"/>
                </a:cubicBezTo>
                <a:cubicBezTo>
                  <a:pt x="1567569" y="2825663"/>
                  <a:pt x="1567569" y="2825663"/>
                  <a:pt x="1567569" y="2825663"/>
                </a:cubicBezTo>
                <a:cubicBezTo>
                  <a:pt x="1475317" y="2924259"/>
                  <a:pt x="1322524" y="2924259"/>
                  <a:pt x="1230272" y="2825663"/>
                </a:cubicBezTo>
                <a:cubicBezTo>
                  <a:pt x="71352" y="1624588"/>
                  <a:pt x="71352" y="1624588"/>
                  <a:pt x="71352" y="1624588"/>
                </a:cubicBezTo>
                <a:cubicBezTo>
                  <a:pt x="-23783" y="1528981"/>
                  <a:pt x="-23783" y="1370630"/>
                  <a:pt x="71352" y="1275022"/>
                </a:cubicBezTo>
                <a:cubicBezTo>
                  <a:pt x="1230272" y="73947"/>
                  <a:pt x="1230272" y="73947"/>
                  <a:pt x="1230272" y="73947"/>
                </a:cubicBezTo>
                <a:cubicBezTo>
                  <a:pt x="1276398" y="24649"/>
                  <a:pt x="1337659" y="0"/>
                  <a:pt x="1398921" y="0"/>
                </a:cubicBezTo>
                <a:close/>
              </a:path>
            </a:pathLst>
          </a:custGeom>
        </p:spPr>
        <p:txBody>
          <a:bodyPr wrap="square" anchor="ctr">
            <a:noAutofit/>
          </a:bodyPr>
          <a:lstStyle>
            <a:lvl1pPr marL="0" indent="0" algn="ctr">
              <a:buNone/>
              <a:defRPr sz="1200"/>
            </a:lvl1pPr>
          </a:lstStyle>
          <a:p>
            <a:endParaRPr lang="en-US"/>
          </a:p>
        </p:txBody>
      </p:sp>
      <p:sp>
        <p:nvSpPr>
          <p:cNvPr id="36" name="Freeform 35">
            <a:extLst>
              <a:ext uri="{FF2B5EF4-FFF2-40B4-BE49-F238E27FC236}">
                <a16:creationId xmlns:a16="http://schemas.microsoft.com/office/drawing/2014/main" id="{C783D925-2F31-4385-B858-82ACB7072512}"/>
              </a:ext>
            </a:extLst>
          </p:cNvPr>
          <p:cNvSpPr>
            <a:spLocks noGrp="1"/>
          </p:cNvSpPr>
          <p:nvPr>
            <p:ph type="pic" sz="quarter" idx="22"/>
          </p:nvPr>
        </p:nvSpPr>
        <p:spPr>
          <a:xfrm>
            <a:off x="7929985" y="5281050"/>
            <a:ext cx="2798739" cy="1576951"/>
          </a:xfrm>
          <a:custGeom>
            <a:avLst/>
            <a:gdLst>
              <a:gd name="connsiteX0" fmla="*/ 1399370 w 2798739"/>
              <a:gd name="connsiteY0" fmla="*/ 0 h 1576951"/>
              <a:gd name="connsiteX1" fmla="*/ 1568090 w 2798739"/>
              <a:gd name="connsiteY1" fmla="*/ 73954 h 1576951"/>
              <a:gd name="connsiteX2" fmla="*/ 2727496 w 2798739"/>
              <a:gd name="connsiteY2" fmla="*/ 1275157 h 1576951"/>
              <a:gd name="connsiteX3" fmla="*/ 2764989 w 2798739"/>
              <a:gd name="connsiteY3" fmla="*/ 1576951 h 1576951"/>
              <a:gd name="connsiteX4" fmla="*/ 33751 w 2798739"/>
              <a:gd name="connsiteY4" fmla="*/ 1576951 h 1576951"/>
              <a:gd name="connsiteX5" fmla="*/ 71244 w 2798739"/>
              <a:gd name="connsiteY5" fmla="*/ 1275157 h 1576951"/>
              <a:gd name="connsiteX6" fmla="*/ 1230650 w 2798739"/>
              <a:gd name="connsiteY6" fmla="*/ 73954 h 1576951"/>
              <a:gd name="connsiteX7" fmla="*/ 1399370 w 2798739"/>
              <a:gd name="connsiteY7" fmla="*/ 0 h 157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739" h="1576951">
                <a:moveTo>
                  <a:pt x="1399370" y="0"/>
                </a:moveTo>
                <a:cubicBezTo>
                  <a:pt x="1460657" y="0"/>
                  <a:pt x="1521944" y="24651"/>
                  <a:pt x="1568090" y="73954"/>
                </a:cubicBezTo>
                <a:cubicBezTo>
                  <a:pt x="1568090" y="73954"/>
                  <a:pt x="1568090" y="73954"/>
                  <a:pt x="2727496" y="1275157"/>
                </a:cubicBezTo>
                <a:cubicBezTo>
                  <a:pt x="2808251" y="1355834"/>
                  <a:pt x="2819787" y="1481333"/>
                  <a:pt x="2764989" y="1576951"/>
                </a:cubicBezTo>
                <a:cubicBezTo>
                  <a:pt x="2764989" y="1576951"/>
                  <a:pt x="2764989" y="1576951"/>
                  <a:pt x="33751" y="1576951"/>
                </a:cubicBezTo>
                <a:cubicBezTo>
                  <a:pt x="-21047" y="1481333"/>
                  <a:pt x="-9510" y="1355834"/>
                  <a:pt x="71244" y="1275157"/>
                </a:cubicBezTo>
                <a:cubicBezTo>
                  <a:pt x="71244" y="1275157"/>
                  <a:pt x="71244" y="1275157"/>
                  <a:pt x="1230650" y="73954"/>
                </a:cubicBezTo>
                <a:cubicBezTo>
                  <a:pt x="1276796" y="24651"/>
                  <a:pt x="1338083" y="0"/>
                  <a:pt x="1399370" y="0"/>
                </a:cubicBezTo>
                <a:close/>
              </a:path>
            </a:pathLst>
          </a:custGeom>
        </p:spPr>
        <p:txBody>
          <a:bodyPr wrap="square" anchor="ctr">
            <a:noAutofit/>
          </a:bodyPr>
          <a:lstStyle>
            <a:lvl1pPr marL="0" indent="0" algn="ctr">
              <a:buNone/>
              <a:defRPr sz="1200"/>
            </a:lvl1pPr>
          </a:lstStyle>
          <a:p>
            <a:endParaRPr lang="en-US"/>
          </a:p>
        </p:txBody>
      </p:sp>
      <p:sp>
        <p:nvSpPr>
          <p:cNvPr id="37" name="Freeform 36">
            <a:extLst>
              <a:ext uri="{FF2B5EF4-FFF2-40B4-BE49-F238E27FC236}">
                <a16:creationId xmlns:a16="http://schemas.microsoft.com/office/drawing/2014/main" id="{C783D925-2F31-4385-B858-82ACB7072512}"/>
              </a:ext>
            </a:extLst>
          </p:cNvPr>
          <p:cNvSpPr>
            <a:spLocks noGrp="1"/>
          </p:cNvSpPr>
          <p:nvPr>
            <p:ph type="pic" sz="quarter" idx="23"/>
          </p:nvPr>
        </p:nvSpPr>
        <p:spPr>
          <a:xfrm>
            <a:off x="6320286" y="3613105"/>
            <a:ext cx="2799337" cy="2899610"/>
          </a:xfrm>
          <a:custGeom>
            <a:avLst/>
            <a:gdLst>
              <a:gd name="connsiteX0" fmla="*/ 1399669 w 2799337"/>
              <a:gd name="connsiteY0" fmla="*/ 0 h 2899610"/>
              <a:gd name="connsiteX1" fmla="*/ 1568408 w 2799337"/>
              <a:gd name="connsiteY1" fmla="*/ 73947 h 2899610"/>
              <a:gd name="connsiteX2" fmla="*/ 2727948 w 2799337"/>
              <a:gd name="connsiteY2" fmla="*/ 1275022 h 2899610"/>
              <a:gd name="connsiteX3" fmla="*/ 2727948 w 2799337"/>
              <a:gd name="connsiteY3" fmla="*/ 1624588 h 2899610"/>
              <a:gd name="connsiteX4" fmla="*/ 1568408 w 2799337"/>
              <a:gd name="connsiteY4" fmla="*/ 2825663 h 2899610"/>
              <a:gd name="connsiteX5" fmla="*/ 1230930 w 2799337"/>
              <a:gd name="connsiteY5" fmla="*/ 2825663 h 2899610"/>
              <a:gd name="connsiteX6" fmla="*/ 71390 w 2799337"/>
              <a:gd name="connsiteY6" fmla="*/ 1624588 h 2899610"/>
              <a:gd name="connsiteX7" fmla="*/ 71390 w 2799337"/>
              <a:gd name="connsiteY7" fmla="*/ 1275022 h 2899610"/>
              <a:gd name="connsiteX8" fmla="*/ 1230930 w 2799337"/>
              <a:gd name="connsiteY8" fmla="*/ 73947 h 2899610"/>
              <a:gd name="connsiteX9" fmla="*/ 1399669 w 2799337"/>
              <a:gd name="connsiteY9" fmla="*/ 0 h 2899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9337" h="2899610">
                <a:moveTo>
                  <a:pt x="1399669" y="0"/>
                </a:moveTo>
                <a:cubicBezTo>
                  <a:pt x="1460963" y="0"/>
                  <a:pt x="1522258" y="24649"/>
                  <a:pt x="1568408" y="73947"/>
                </a:cubicBezTo>
                <a:lnTo>
                  <a:pt x="2727948" y="1275022"/>
                </a:lnTo>
                <a:cubicBezTo>
                  <a:pt x="2823134" y="1370630"/>
                  <a:pt x="2823134" y="1528981"/>
                  <a:pt x="2727948" y="1624588"/>
                </a:cubicBezTo>
                <a:cubicBezTo>
                  <a:pt x="1568408" y="2825663"/>
                  <a:pt x="1568408" y="2825663"/>
                  <a:pt x="1568408" y="2825663"/>
                </a:cubicBezTo>
                <a:cubicBezTo>
                  <a:pt x="1476107" y="2924259"/>
                  <a:pt x="1323232" y="2924259"/>
                  <a:pt x="1230930" y="2825663"/>
                </a:cubicBezTo>
                <a:cubicBezTo>
                  <a:pt x="71390" y="1624588"/>
                  <a:pt x="71390" y="1624588"/>
                  <a:pt x="71390" y="1624588"/>
                </a:cubicBezTo>
                <a:cubicBezTo>
                  <a:pt x="-23796" y="1528981"/>
                  <a:pt x="-23796" y="1370630"/>
                  <a:pt x="71390" y="1275022"/>
                </a:cubicBezTo>
                <a:cubicBezTo>
                  <a:pt x="1230930" y="73947"/>
                  <a:pt x="1230930" y="73947"/>
                  <a:pt x="1230930" y="73947"/>
                </a:cubicBezTo>
                <a:cubicBezTo>
                  <a:pt x="1277081" y="24649"/>
                  <a:pt x="1338375" y="0"/>
                  <a:pt x="1399669" y="0"/>
                </a:cubicBez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5512689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0059-2054-4322-80D2-E7AB4AA53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D1DDD7-E997-4955-8D1A-D89E72CF50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3C5F84-AC55-4804-9627-ED8FF8E8F24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1EEC41F-FC77-4423-BDE1-9C0B37E08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F1B25-8D20-4A8A-8712-B05AEA06BC78}"/>
              </a:ext>
            </a:extLst>
          </p:cNvPr>
          <p:cNvSpPr>
            <a:spLocks noGrp="1"/>
          </p:cNvSpPr>
          <p:nvPr>
            <p:ph type="sldNum" sz="quarter" idx="12"/>
          </p:nvPr>
        </p:nvSpPr>
        <p:spPr/>
        <p:txBody>
          <a:bodyPr/>
          <a:lstStyle/>
          <a:p>
            <a:fld id="{202FEE9C-EE63-484B-A023-745DF51E3F65}" type="slidenum">
              <a:rPr lang="en-US" smtClean="0"/>
              <a:t>‹#›</a:t>
            </a:fld>
            <a:endParaRPr lang="en-US"/>
          </a:p>
        </p:txBody>
      </p:sp>
    </p:spTree>
    <p:extLst>
      <p:ext uri="{BB962C8B-B14F-4D97-AF65-F5344CB8AC3E}">
        <p14:creationId xmlns:p14="http://schemas.microsoft.com/office/powerpoint/2010/main" val="6798343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0_Full Image without Header &amp; Foot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B54FAF6-1B06-4332-9809-C4C92E230179}"/>
              </a:ext>
            </a:extLst>
          </p:cNvPr>
          <p:cNvSpPr>
            <a:spLocks noGrp="1"/>
          </p:cNvSpPr>
          <p:nvPr>
            <p:ph type="title"/>
          </p:nvPr>
        </p:nvSpPr>
        <p:spPr>
          <a:xfrm>
            <a:off x="523193" y="359617"/>
            <a:ext cx="10515600" cy="605483"/>
          </a:xfrm>
        </p:spPr>
        <p:txBody>
          <a:bodyPr/>
          <a:lstStyle>
            <a:lvl1pPr algn="l">
              <a:defRPr sz="3500"/>
            </a:lvl1pPr>
          </a:lstStyle>
          <a:p>
            <a:r>
              <a:rPr lang="en-US"/>
              <a:t>Click to edit Master title style</a:t>
            </a:r>
          </a:p>
        </p:txBody>
      </p:sp>
    </p:spTree>
    <p:extLst>
      <p:ext uri="{BB962C8B-B14F-4D97-AF65-F5344CB8AC3E}">
        <p14:creationId xmlns:p14="http://schemas.microsoft.com/office/powerpoint/2010/main" val="26348941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4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F3738EE-2FE1-4DD2-8A59-8FB0CCE6E938}"/>
              </a:ext>
            </a:extLst>
          </p:cNvPr>
          <p:cNvSpPr>
            <a:spLocks noGrp="1"/>
          </p:cNvSpPr>
          <p:nvPr>
            <p:ph type="pic" sz="quarter" idx="10"/>
          </p:nvPr>
        </p:nvSpPr>
        <p:spPr>
          <a:xfrm>
            <a:off x="0" y="2"/>
            <a:ext cx="12192000" cy="2238373"/>
          </a:xfrm>
          <a:custGeom>
            <a:avLst/>
            <a:gdLst>
              <a:gd name="connsiteX0" fmla="*/ 0 w 12192000"/>
              <a:gd name="connsiteY0" fmla="*/ 0 h 3609975"/>
              <a:gd name="connsiteX1" fmla="*/ 12192000 w 12192000"/>
              <a:gd name="connsiteY1" fmla="*/ 0 h 3609975"/>
              <a:gd name="connsiteX2" fmla="*/ 12192000 w 12192000"/>
              <a:gd name="connsiteY2" fmla="*/ 3609975 h 3609975"/>
              <a:gd name="connsiteX3" fmla="*/ 0 w 12192000"/>
              <a:gd name="connsiteY3" fmla="*/ 3609975 h 3609975"/>
            </a:gdLst>
            <a:ahLst/>
            <a:cxnLst>
              <a:cxn ang="0">
                <a:pos x="connsiteX0" y="connsiteY0"/>
              </a:cxn>
              <a:cxn ang="0">
                <a:pos x="connsiteX1" y="connsiteY1"/>
              </a:cxn>
              <a:cxn ang="0">
                <a:pos x="connsiteX2" y="connsiteY2"/>
              </a:cxn>
              <a:cxn ang="0">
                <a:pos x="connsiteX3" y="connsiteY3"/>
              </a:cxn>
            </a:cxnLst>
            <a:rect l="l" t="t" r="r" b="b"/>
            <a:pathLst>
              <a:path w="12192000" h="3609975">
                <a:moveTo>
                  <a:pt x="0" y="0"/>
                </a:moveTo>
                <a:lnTo>
                  <a:pt x="12192000" y="0"/>
                </a:lnTo>
                <a:lnTo>
                  <a:pt x="12192000" y="3609975"/>
                </a:lnTo>
                <a:lnTo>
                  <a:pt x="0" y="3609975"/>
                </a:lnTo>
                <a:close/>
              </a:path>
            </a:pathLst>
          </a:custGeom>
        </p:spPr>
        <p:txBody>
          <a:bodyPr wrap="square">
            <a:noAutofit/>
          </a:bodyPr>
          <a:lstStyle/>
          <a:p>
            <a:endParaRPr lang="en-US"/>
          </a:p>
        </p:txBody>
      </p:sp>
      <p:sp>
        <p:nvSpPr>
          <p:cNvPr id="7" name="Title 6">
            <a:extLst>
              <a:ext uri="{FF2B5EF4-FFF2-40B4-BE49-F238E27FC236}">
                <a16:creationId xmlns:a16="http://schemas.microsoft.com/office/drawing/2014/main" id="{0C3E3D6B-BED3-4736-9C7C-3969705BFE4D}"/>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7617866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7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636AB48-AF86-481E-BFB1-C47ADE5D3526}"/>
              </a:ext>
            </a:extLst>
          </p:cNvPr>
          <p:cNvSpPr>
            <a:spLocks noGrp="1"/>
          </p:cNvSpPr>
          <p:nvPr>
            <p:ph type="pic" sz="quarter" idx="10"/>
          </p:nvPr>
        </p:nvSpPr>
        <p:spPr>
          <a:xfrm>
            <a:off x="3719736" y="0"/>
            <a:ext cx="3600400" cy="6858000"/>
          </a:xfrm>
          <a:custGeom>
            <a:avLst/>
            <a:gdLst>
              <a:gd name="connsiteX0" fmla="*/ 0 w 3600400"/>
              <a:gd name="connsiteY0" fmla="*/ 0 h 6858000"/>
              <a:gd name="connsiteX1" fmla="*/ 3600400 w 3600400"/>
              <a:gd name="connsiteY1" fmla="*/ 0 h 6858000"/>
              <a:gd name="connsiteX2" fmla="*/ 3600400 w 3600400"/>
              <a:gd name="connsiteY2" fmla="*/ 6858000 h 6858000"/>
              <a:gd name="connsiteX3" fmla="*/ 0 w 3600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00400" h="6858000">
                <a:moveTo>
                  <a:pt x="0" y="0"/>
                </a:moveTo>
                <a:lnTo>
                  <a:pt x="3600400" y="0"/>
                </a:lnTo>
                <a:lnTo>
                  <a:pt x="36004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06891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5_Full Image without Header &amp; Foo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850F5F3-6110-4C6E-9D10-48B85509246C}"/>
              </a:ext>
            </a:extLst>
          </p:cNvPr>
          <p:cNvSpPr>
            <a:spLocks noGrp="1"/>
          </p:cNvSpPr>
          <p:nvPr>
            <p:ph type="pic" sz="quarter" idx="10"/>
          </p:nvPr>
        </p:nvSpPr>
        <p:spPr>
          <a:xfrm>
            <a:off x="1600200" y="1457326"/>
            <a:ext cx="2324100" cy="23241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803832" y="0"/>
                  <a:pt x="2324100" y="520268"/>
                  <a:pt x="2324100" y="1162050"/>
                </a:cubicBezTo>
                <a:cubicBezTo>
                  <a:pt x="2324100" y="1803832"/>
                  <a:pt x="1803832" y="2324100"/>
                  <a:pt x="1162050" y="2324100"/>
                </a:cubicBezTo>
                <a:cubicBezTo>
                  <a:pt x="520268" y="2324100"/>
                  <a:pt x="0" y="1803832"/>
                  <a:pt x="0" y="1162050"/>
                </a:cubicBezTo>
                <a:cubicBezTo>
                  <a:pt x="0" y="520268"/>
                  <a:pt x="520268" y="0"/>
                  <a:pt x="1162050" y="0"/>
                </a:cubicBezTo>
                <a:close/>
              </a:path>
            </a:pathLst>
          </a:custGeom>
        </p:spPr>
        <p:txBody>
          <a:bodyPr wrap="square">
            <a:noAutofit/>
          </a:bodyPr>
          <a:lstStyle/>
          <a:p>
            <a:endParaRPr lang="en-US"/>
          </a:p>
        </p:txBody>
      </p:sp>
      <p:sp>
        <p:nvSpPr>
          <p:cNvPr id="9" name="Picture Placeholder 8">
            <a:extLst>
              <a:ext uri="{FF2B5EF4-FFF2-40B4-BE49-F238E27FC236}">
                <a16:creationId xmlns:a16="http://schemas.microsoft.com/office/drawing/2014/main" id="{E697AF6F-13E7-4A21-9A3C-9DD23AE03652}"/>
              </a:ext>
            </a:extLst>
          </p:cNvPr>
          <p:cNvSpPr>
            <a:spLocks noGrp="1"/>
          </p:cNvSpPr>
          <p:nvPr>
            <p:ph type="pic" sz="quarter" idx="11"/>
          </p:nvPr>
        </p:nvSpPr>
        <p:spPr>
          <a:xfrm>
            <a:off x="4933950" y="1457326"/>
            <a:ext cx="2324100" cy="2324100"/>
          </a:xfrm>
          <a:custGeom>
            <a:avLst/>
            <a:gdLst>
              <a:gd name="connsiteX0" fmla="*/ 1162050 w 2324100"/>
              <a:gd name="connsiteY0" fmla="*/ 0 h 2324100"/>
              <a:gd name="connsiteX1" fmla="*/ 2324100 w 2324100"/>
              <a:gd name="connsiteY1" fmla="*/ 1162050 h 2324100"/>
              <a:gd name="connsiteX2" fmla="*/ 1162050 w 2324100"/>
              <a:gd name="connsiteY2" fmla="*/ 2324100 h 2324100"/>
              <a:gd name="connsiteX3" fmla="*/ 0 w 2324100"/>
              <a:gd name="connsiteY3" fmla="*/ 1162050 h 2324100"/>
              <a:gd name="connsiteX4" fmla="*/ 1162050 w 2324100"/>
              <a:gd name="connsiteY4" fmla="*/ 0 h 232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4100" h="2324100">
                <a:moveTo>
                  <a:pt x="1162050" y="0"/>
                </a:moveTo>
                <a:cubicBezTo>
                  <a:pt x="1803832" y="0"/>
                  <a:pt x="2324100" y="520268"/>
                  <a:pt x="2324100" y="1162050"/>
                </a:cubicBezTo>
                <a:cubicBezTo>
                  <a:pt x="2324100" y="1803832"/>
                  <a:pt x="1803832" y="2324100"/>
                  <a:pt x="1162050" y="2324100"/>
                </a:cubicBezTo>
                <a:cubicBezTo>
                  <a:pt x="520268" y="2324100"/>
                  <a:pt x="0" y="1803832"/>
                  <a:pt x="0" y="1162050"/>
                </a:cubicBezTo>
                <a:cubicBezTo>
                  <a:pt x="0" y="520268"/>
                  <a:pt x="520268" y="0"/>
                  <a:pt x="116205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2312115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4_Full Image without Header &amp; Footer">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A2728E5B-D355-45C5-9863-B7EB492FE864}"/>
              </a:ext>
            </a:extLst>
          </p:cNvPr>
          <p:cNvSpPr>
            <a:spLocks noGrp="1"/>
          </p:cNvSpPr>
          <p:nvPr>
            <p:ph type="pic" sz="quarter" idx="11"/>
          </p:nvPr>
        </p:nvSpPr>
        <p:spPr>
          <a:xfrm>
            <a:off x="0" y="0"/>
            <a:ext cx="12192000" cy="6858000"/>
          </a:xfrm>
          <a:custGeom>
            <a:avLst/>
            <a:gdLst>
              <a:gd name="connsiteX0" fmla="*/ 0 w 12192000"/>
              <a:gd name="connsiteY0" fmla="*/ 0 h 3517900"/>
              <a:gd name="connsiteX1" fmla="*/ 12192000 w 12192000"/>
              <a:gd name="connsiteY1" fmla="*/ 0 h 3517900"/>
              <a:gd name="connsiteX2" fmla="*/ 12192000 w 12192000"/>
              <a:gd name="connsiteY2" fmla="*/ 3517900 h 3517900"/>
              <a:gd name="connsiteX3" fmla="*/ 0 w 12192000"/>
              <a:gd name="connsiteY3" fmla="*/ 3517900 h 3517900"/>
            </a:gdLst>
            <a:ahLst/>
            <a:cxnLst>
              <a:cxn ang="0">
                <a:pos x="connsiteX0" y="connsiteY0"/>
              </a:cxn>
              <a:cxn ang="0">
                <a:pos x="connsiteX1" y="connsiteY1"/>
              </a:cxn>
              <a:cxn ang="0">
                <a:pos x="connsiteX2" y="connsiteY2"/>
              </a:cxn>
              <a:cxn ang="0">
                <a:pos x="connsiteX3" y="connsiteY3"/>
              </a:cxn>
            </a:cxnLst>
            <a:rect l="l" t="t" r="r" b="b"/>
            <a:pathLst>
              <a:path w="12192000" h="3517900">
                <a:moveTo>
                  <a:pt x="0" y="0"/>
                </a:moveTo>
                <a:lnTo>
                  <a:pt x="12192000" y="0"/>
                </a:lnTo>
                <a:lnTo>
                  <a:pt x="12192000" y="3517900"/>
                </a:lnTo>
                <a:lnTo>
                  <a:pt x="0" y="3517900"/>
                </a:lnTo>
                <a:close/>
              </a:path>
            </a:pathLst>
          </a:custGeom>
        </p:spPr>
        <p:txBody>
          <a:bodyPr wrap="square" anchor="ctr">
            <a:noAutofit/>
          </a:bodyPr>
          <a:lstStyle>
            <a:lvl1pPr algn="ctr">
              <a:defRPr/>
            </a:lvl1p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4539654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4CE9870-750C-4675-BDE3-7FA1E18ECEA3}"/>
              </a:ext>
            </a:extLst>
          </p:cNvPr>
          <p:cNvSpPr>
            <a:spLocks noGrp="1"/>
          </p:cNvSpPr>
          <p:nvPr>
            <p:ph type="pic" sz="quarter" idx="11"/>
          </p:nvPr>
        </p:nvSpPr>
        <p:spPr>
          <a:xfrm>
            <a:off x="0" y="3340100"/>
            <a:ext cx="12192000" cy="3517900"/>
          </a:xfrm>
          <a:custGeom>
            <a:avLst/>
            <a:gdLst>
              <a:gd name="connsiteX0" fmla="*/ 0 w 12192000"/>
              <a:gd name="connsiteY0" fmla="*/ 0 h 3517900"/>
              <a:gd name="connsiteX1" fmla="*/ 12192000 w 12192000"/>
              <a:gd name="connsiteY1" fmla="*/ 0 h 3517900"/>
              <a:gd name="connsiteX2" fmla="*/ 12192000 w 12192000"/>
              <a:gd name="connsiteY2" fmla="*/ 3517900 h 3517900"/>
              <a:gd name="connsiteX3" fmla="*/ 0 w 12192000"/>
              <a:gd name="connsiteY3" fmla="*/ 3517900 h 3517900"/>
            </a:gdLst>
            <a:ahLst/>
            <a:cxnLst>
              <a:cxn ang="0">
                <a:pos x="connsiteX0" y="connsiteY0"/>
              </a:cxn>
              <a:cxn ang="0">
                <a:pos x="connsiteX1" y="connsiteY1"/>
              </a:cxn>
              <a:cxn ang="0">
                <a:pos x="connsiteX2" y="connsiteY2"/>
              </a:cxn>
              <a:cxn ang="0">
                <a:pos x="connsiteX3" y="connsiteY3"/>
              </a:cxn>
            </a:cxnLst>
            <a:rect l="l" t="t" r="r" b="b"/>
            <a:pathLst>
              <a:path w="12192000" h="3517900">
                <a:moveTo>
                  <a:pt x="0" y="0"/>
                </a:moveTo>
                <a:lnTo>
                  <a:pt x="12192000" y="0"/>
                </a:lnTo>
                <a:lnTo>
                  <a:pt x="12192000" y="3517900"/>
                </a:lnTo>
                <a:lnTo>
                  <a:pt x="0" y="3517900"/>
                </a:lnTo>
                <a:close/>
              </a:path>
            </a:pathLst>
          </a:custGeom>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6884528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Full Image without Header &amp; 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C2AF-94DB-4817-952B-B2AF48654EC2}"/>
              </a:ext>
            </a:extLst>
          </p:cNvPr>
          <p:cNvSpPr>
            <a:spLocks noGrp="1"/>
          </p:cNvSpPr>
          <p:nvPr>
            <p:ph type="pic" sz="quarter" idx="11"/>
          </p:nvPr>
        </p:nvSpPr>
        <p:spPr>
          <a:xfrm>
            <a:off x="0" y="-1"/>
            <a:ext cx="7605537" cy="5781595"/>
          </a:xfrm>
          <a:custGeom>
            <a:avLst/>
            <a:gdLst>
              <a:gd name="connsiteX0" fmla="*/ 0 w 7605537"/>
              <a:gd name="connsiteY0" fmla="*/ 0 h 5781595"/>
              <a:gd name="connsiteX1" fmla="*/ 7605537 w 7605537"/>
              <a:gd name="connsiteY1" fmla="*/ 0 h 5781595"/>
              <a:gd name="connsiteX2" fmla="*/ 2857610 w 7605537"/>
              <a:gd name="connsiteY2" fmla="*/ 5781595 h 5781595"/>
              <a:gd name="connsiteX3" fmla="*/ 0 w 7605537"/>
              <a:gd name="connsiteY3" fmla="*/ 3436761 h 5781595"/>
            </a:gdLst>
            <a:ahLst/>
            <a:cxnLst>
              <a:cxn ang="0">
                <a:pos x="connsiteX0" y="connsiteY0"/>
              </a:cxn>
              <a:cxn ang="0">
                <a:pos x="connsiteX1" y="connsiteY1"/>
              </a:cxn>
              <a:cxn ang="0">
                <a:pos x="connsiteX2" y="connsiteY2"/>
              </a:cxn>
              <a:cxn ang="0">
                <a:pos x="connsiteX3" y="connsiteY3"/>
              </a:cxn>
            </a:cxnLst>
            <a:rect l="l" t="t" r="r" b="b"/>
            <a:pathLst>
              <a:path w="7605537" h="5781595">
                <a:moveTo>
                  <a:pt x="0" y="0"/>
                </a:moveTo>
                <a:lnTo>
                  <a:pt x="7605537" y="0"/>
                </a:lnTo>
                <a:lnTo>
                  <a:pt x="2857610" y="5781595"/>
                </a:lnTo>
                <a:lnTo>
                  <a:pt x="0" y="3436761"/>
                </a:lnTo>
                <a:close/>
              </a:path>
            </a:pathLst>
          </a:custGeom>
        </p:spPr>
        <p:txBody>
          <a:bodyPr wrap="square" anchor="ctr">
            <a:noAutofit/>
          </a:bodyPr>
          <a:lstStyle>
            <a:lvl1pPr algn="ctr">
              <a:defRPr/>
            </a:lvl1pPr>
          </a:lstStyle>
          <a:p>
            <a:endParaRPr lang="en-US"/>
          </a:p>
        </p:txBody>
      </p:sp>
      <p:sp>
        <p:nvSpPr>
          <p:cNvPr id="3" name="Title 6">
            <a:extLst>
              <a:ext uri="{FF2B5EF4-FFF2-40B4-BE49-F238E27FC236}">
                <a16:creationId xmlns:a16="http://schemas.microsoft.com/office/drawing/2014/main" id="{1B20ECDE-3754-43CE-A3F3-6A8C42897CE0}"/>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820153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00C606A-5573-42DF-83B1-7665B1CE443A}"/>
              </a:ext>
            </a:extLst>
          </p:cNvPr>
          <p:cNvSpPr>
            <a:spLocks noGrp="1"/>
          </p:cNvSpPr>
          <p:nvPr>
            <p:ph type="pic" sz="quarter" idx="11"/>
          </p:nvPr>
        </p:nvSpPr>
        <p:spPr>
          <a:xfrm>
            <a:off x="6096000" y="619126"/>
            <a:ext cx="5476876" cy="3355523"/>
          </a:xfrm>
          <a:custGeom>
            <a:avLst/>
            <a:gdLst>
              <a:gd name="connsiteX0" fmla="*/ 0 w 5476876"/>
              <a:gd name="connsiteY0" fmla="*/ 0 h 3355523"/>
              <a:gd name="connsiteX1" fmla="*/ 5476876 w 5476876"/>
              <a:gd name="connsiteY1" fmla="*/ 0 h 3355523"/>
              <a:gd name="connsiteX2" fmla="*/ 5476876 w 5476876"/>
              <a:gd name="connsiteY2" fmla="*/ 3355523 h 3355523"/>
              <a:gd name="connsiteX3" fmla="*/ 0 w 5476876"/>
              <a:gd name="connsiteY3" fmla="*/ 3355523 h 3355523"/>
            </a:gdLst>
            <a:ahLst/>
            <a:cxnLst>
              <a:cxn ang="0">
                <a:pos x="connsiteX0" y="connsiteY0"/>
              </a:cxn>
              <a:cxn ang="0">
                <a:pos x="connsiteX1" y="connsiteY1"/>
              </a:cxn>
              <a:cxn ang="0">
                <a:pos x="connsiteX2" y="connsiteY2"/>
              </a:cxn>
              <a:cxn ang="0">
                <a:pos x="connsiteX3" y="connsiteY3"/>
              </a:cxn>
            </a:cxnLst>
            <a:rect l="l" t="t" r="r" b="b"/>
            <a:pathLst>
              <a:path w="5476876" h="3355523">
                <a:moveTo>
                  <a:pt x="0" y="0"/>
                </a:moveTo>
                <a:lnTo>
                  <a:pt x="5476876" y="0"/>
                </a:lnTo>
                <a:lnTo>
                  <a:pt x="5476876" y="3355523"/>
                </a:lnTo>
                <a:lnTo>
                  <a:pt x="0" y="3355523"/>
                </a:lnTo>
                <a:close/>
              </a:path>
            </a:pathLst>
          </a:custGeom>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907304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3_Full Image without Header &amp; Footer">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562600" y="1"/>
            <a:ext cx="6629400" cy="6857999"/>
          </a:xfrm>
          <a:custGeom>
            <a:avLst/>
            <a:gdLst>
              <a:gd name="connsiteX0" fmla="*/ 0 w 5596466"/>
              <a:gd name="connsiteY0" fmla="*/ 0 h 6857999"/>
              <a:gd name="connsiteX1" fmla="*/ 5596466 w 5596466"/>
              <a:gd name="connsiteY1" fmla="*/ 0 h 6857999"/>
              <a:gd name="connsiteX2" fmla="*/ 5596466 w 5596466"/>
              <a:gd name="connsiteY2" fmla="*/ 6857999 h 6857999"/>
              <a:gd name="connsiteX3" fmla="*/ 0 w 5596466"/>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596466" h="6857999">
                <a:moveTo>
                  <a:pt x="0" y="0"/>
                </a:moveTo>
                <a:lnTo>
                  <a:pt x="5596466" y="0"/>
                </a:lnTo>
                <a:lnTo>
                  <a:pt x="5596466" y="6857999"/>
                </a:lnTo>
                <a:lnTo>
                  <a:pt x="0" y="6857999"/>
                </a:lnTo>
                <a:close/>
              </a:path>
            </a:pathLst>
          </a:custGeom>
        </p:spPr>
        <p:txBody>
          <a:bodyPr wrap="square" anchor="ctr">
            <a:noAutofit/>
          </a:bodyPr>
          <a:lstStyle>
            <a:lvl1pPr marL="0" indent="0" algn="ctr">
              <a:buNone/>
              <a:defRPr sz="1200"/>
            </a:lvl1pPr>
          </a:lstStyle>
          <a:p>
            <a:endParaRPr lang="en-US"/>
          </a:p>
        </p:txBody>
      </p:sp>
      <p:sp>
        <p:nvSpPr>
          <p:cNvPr id="3" name="Title 6">
            <a:extLst>
              <a:ext uri="{FF2B5EF4-FFF2-40B4-BE49-F238E27FC236}">
                <a16:creationId xmlns:a16="http://schemas.microsoft.com/office/drawing/2014/main" id="{1C519A2A-2B7E-4F22-8EBE-A6E8F40A5BF5}"/>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7443349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Full Image without Header &amp;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nchor="ctr">
            <a:normAutofit/>
          </a:bodyPr>
          <a:lstStyle>
            <a:lvl1pPr marL="0" indent="0" algn="ctr">
              <a:buNone/>
              <a:defRPr sz="1200"/>
            </a:lvl1pPr>
          </a:lstStyle>
          <a:p>
            <a:endParaRPr lang="en-US"/>
          </a:p>
        </p:txBody>
      </p:sp>
      <p:sp>
        <p:nvSpPr>
          <p:cNvPr id="5" name="Title 6">
            <a:extLst>
              <a:ext uri="{FF2B5EF4-FFF2-40B4-BE49-F238E27FC236}">
                <a16:creationId xmlns:a16="http://schemas.microsoft.com/office/drawing/2014/main" id="{F4753DEC-EFCB-43DE-928E-A20C65125AE7}"/>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801651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4_Full Image without Header &amp; Footer">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5172075" y="1949450"/>
            <a:ext cx="1847850" cy="1847850"/>
          </a:xfrm>
          <a:custGeom>
            <a:avLst/>
            <a:gdLst>
              <a:gd name="connsiteX0" fmla="*/ 923925 w 1847850"/>
              <a:gd name="connsiteY0" fmla="*/ 0 h 1847850"/>
              <a:gd name="connsiteX1" fmla="*/ 1847850 w 1847850"/>
              <a:gd name="connsiteY1" fmla="*/ 923925 h 1847850"/>
              <a:gd name="connsiteX2" fmla="*/ 923925 w 1847850"/>
              <a:gd name="connsiteY2" fmla="*/ 1847850 h 1847850"/>
              <a:gd name="connsiteX3" fmla="*/ 0 w 1847850"/>
              <a:gd name="connsiteY3" fmla="*/ 923925 h 1847850"/>
              <a:gd name="connsiteX4" fmla="*/ 923925 w 1847850"/>
              <a:gd name="connsiteY4" fmla="*/ 0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923925" y="0"/>
                </a:moveTo>
                <a:cubicBezTo>
                  <a:pt x="1434195" y="0"/>
                  <a:pt x="1847850" y="413655"/>
                  <a:pt x="1847850" y="923925"/>
                </a:cubicBezTo>
                <a:cubicBezTo>
                  <a:pt x="1847850" y="1434195"/>
                  <a:pt x="1434195" y="1847850"/>
                  <a:pt x="923925" y="1847850"/>
                </a:cubicBezTo>
                <a:cubicBezTo>
                  <a:pt x="413655" y="1847850"/>
                  <a:pt x="0" y="1434195"/>
                  <a:pt x="0" y="923925"/>
                </a:cubicBezTo>
                <a:cubicBezTo>
                  <a:pt x="0" y="413655"/>
                  <a:pt x="413655" y="0"/>
                  <a:pt x="923925" y="0"/>
                </a:cubicBezTo>
                <a:close/>
              </a:path>
            </a:pathLst>
          </a:custGeom>
        </p:spPr>
        <p:txBody>
          <a:bodyPr wrap="square" anchor="ctr">
            <a:noAutofit/>
          </a:bodyPr>
          <a:lstStyle>
            <a:lvl1pPr marL="0" indent="0" algn="ctr">
              <a:buNone/>
              <a:defRPr sz="1200"/>
            </a:lvl1pPr>
          </a:lstStyle>
          <a:p>
            <a:endParaRPr lang="en-US"/>
          </a:p>
        </p:txBody>
      </p:sp>
      <p:sp>
        <p:nvSpPr>
          <p:cNvPr id="4" name="Title 6">
            <a:extLst>
              <a:ext uri="{FF2B5EF4-FFF2-40B4-BE49-F238E27FC236}">
                <a16:creationId xmlns:a16="http://schemas.microsoft.com/office/drawing/2014/main" id="{2648FBB8-65C8-4003-ADAF-8D9577195A91}"/>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4443394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5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02E5AFAF-24E7-4377-9D48-1D2F4153C309}"/>
              </a:ext>
            </a:extLst>
          </p:cNvPr>
          <p:cNvSpPr>
            <a:spLocks noGrp="1"/>
          </p:cNvSpPr>
          <p:nvPr>
            <p:ph type="pic" sz="quarter" idx="12"/>
          </p:nvPr>
        </p:nvSpPr>
        <p:spPr>
          <a:xfrm>
            <a:off x="6096000" y="1808072"/>
            <a:ext cx="2216995" cy="2216995"/>
          </a:xfrm>
          <a:custGeom>
            <a:avLst/>
            <a:gdLst>
              <a:gd name="connsiteX0" fmla="*/ 0 w 2216995"/>
              <a:gd name="connsiteY0" fmla="*/ 0 h 2216995"/>
              <a:gd name="connsiteX1" fmla="*/ 2216995 w 2216995"/>
              <a:gd name="connsiteY1" fmla="*/ 0 h 2216995"/>
              <a:gd name="connsiteX2" fmla="*/ 2216995 w 2216995"/>
              <a:gd name="connsiteY2" fmla="*/ 2216995 h 2216995"/>
              <a:gd name="connsiteX3" fmla="*/ 0 w 2216995"/>
              <a:gd name="connsiteY3" fmla="*/ 2216995 h 2216995"/>
            </a:gdLst>
            <a:ahLst/>
            <a:cxnLst>
              <a:cxn ang="0">
                <a:pos x="connsiteX0" y="connsiteY0"/>
              </a:cxn>
              <a:cxn ang="0">
                <a:pos x="connsiteX1" y="connsiteY1"/>
              </a:cxn>
              <a:cxn ang="0">
                <a:pos x="connsiteX2" y="connsiteY2"/>
              </a:cxn>
              <a:cxn ang="0">
                <a:pos x="connsiteX3" y="connsiteY3"/>
              </a:cxn>
            </a:cxnLst>
            <a:rect l="l" t="t" r="r" b="b"/>
            <a:pathLst>
              <a:path w="2216995" h="2216995">
                <a:moveTo>
                  <a:pt x="0" y="0"/>
                </a:moveTo>
                <a:lnTo>
                  <a:pt x="2216995" y="0"/>
                </a:lnTo>
                <a:lnTo>
                  <a:pt x="2216995" y="2216995"/>
                </a:lnTo>
                <a:lnTo>
                  <a:pt x="0" y="2216995"/>
                </a:lnTo>
                <a:close/>
              </a:path>
            </a:pathLst>
          </a:custGeom>
        </p:spPr>
        <p:txBody>
          <a:bodyPr wrap="square" anchor="ctr">
            <a:noAutofit/>
          </a:bodyPr>
          <a:lstStyle>
            <a:lvl1pPr marL="0" indent="0" algn="ctr">
              <a:buNone/>
              <a:defRPr sz="1200"/>
            </a:lvl1pPr>
          </a:lstStyle>
          <a:p>
            <a:endParaRPr lang="en-US"/>
          </a:p>
        </p:txBody>
      </p:sp>
      <p:sp>
        <p:nvSpPr>
          <p:cNvPr id="17" name="Picture Placeholder 16">
            <a:extLst>
              <a:ext uri="{FF2B5EF4-FFF2-40B4-BE49-F238E27FC236}">
                <a16:creationId xmlns:a16="http://schemas.microsoft.com/office/drawing/2014/main" id="{8CE83495-0E36-4103-962E-A813EF693E06}"/>
              </a:ext>
            </a:extLst>
          </p:cNvPr>
          <p:cNvSpPr>
            <a:spLocks noGrp="1"/>
          </p:cNvSpPr>
          <p:nvPr>
            <p:ph type="pic" sz="quarter" idx="13"/>
          </p:nvPr>
        </p:nvSpPr>
        <p:spPr>
          <a:xfrm>
            <a:off x="7217401" y="4028857"/>
            <a:ext cx="1095594" cy="1095594"/>
          </a:xfrm>
          <a:custGeom>
            <a:avLst/>
            <a:gdLst>
              <a:gd name="connsiteX0" fmla="*/ 0 w 1095594"/>
              <a:gd name="connsiteY0" fmla="*/ 0 h 1095594"/>
              <a:gd name="connsiteX1" fmla="*/ 1095594 w 1095594"/>
              <a:gd name="connsiteY1" fmla="*/ 0 h 1095594"/>
              <a:gd name="connsiteX2" fmla="*/ 1095594 w 1095594"/>
              <a:gd name="connsiteY2" fmla="*/ 1095594 h 1095594"/>
              <a:gd name="connsiteX3" fmla="*/ 0 w 1095594"/>
              <a:gd name="connsiteY3" fmla="*/ 1095594 h 1095594"/>
            </a:gdLst>
            <a:ahLst/>
            <a:cxnLst>
              <a:cxn ang="0">
                <a:pos x="connsiteX0" y="connsiteY0"/>
              </a:cxn>
              <a:cxn ang="0">
                <a:pos x="connsiteX1" y="connsiteY1"/>
              </a:cxn>
              <a:cxn ang="0">
                <a:pos x="connsiteX2" y="connsiteY2"/>
              </a:cxn>
              <a:cxn ang="0">
                <a:pos x="connsiteX3" y="connsiteY3"/>
              </a:cxn>
            </a:cxnLst>
            <a:rect l="l" t="t" r="r" b="b"/>
            <a:pathLst>
              <a:path w="1095594" h="1095594">
                <a:moveTo>
                  <a:pt x="0" y="0"/>
                </a:moveTo>
                <a:lnTo>
                  <a:pt x="1095594" y="0"/>
                </a:lnTo>
                <a:lnTo>
                  <a:pt x="1095594" y="1095594"/>
                </a:lnTo>
                <a:lnTo>
                  <a:pt x="0" y="1095594"/>
                </a:lnTo>
                <a:close/>
              </a:path>
            </a:pathLst>
          </a:custGeom>
        </p:spPr>
        <p:txBody>
          <a:bodyPr wrap="square" anchor="ctr">
            <a:noAutofit/>
          </a:bodyPr>
          <a:lstStyle>
            <a:lvl1pPr marL="0" indent="0" algn="ctr">
              <a:buNone/>
              <a:defRPr sz="1200"/>
            </a:lvl1pPr>
          </a:lstStyle>
          <a:p>
            <a:endParaRPr lang="en-US"/>
          </a:p>
        </p:txBody>
      </p:sp>
      <p:sp>
        <p:nvSpPr>
          <p:cNvPr id="13" name="Picture Placeholder 12">
            <a:extLst>
              <a:ext uri="{FF2B5EF4-FFF2-40B4-BE49-F238E27FC236}">
                <a16:creationId xmlns:a16="http://schemas.microsoft.com/office/drawing/2014/main" id="{D579C0D7-DD23-4688-BA6A-36708814229B}"/>
              </a:ext>
            </a:extLst>
          </p:cNvPr>
          <p:cNvSpPr>
            <a:spLocks noGrp="1"/>
          </p:cNvSpPr>
          <p:nvPr>
            <p:ph type="pic" sz="quarter" idx="11"/>
          </p:nvPr>
        </p:nvSpPr>
        <p:spPr>
          <a:xfrm>
            <a:off x="8312996" y="1808071"/>
            <a:ext cx="3259879" cy="4430803"/>
          </a:xfrm>
          <a:custGeom>
            <a:avLst/>
            <a:gdLst>
              <a:gd name="connsiteX0" fmla="*/ 0 w 3259879"/>
              <a:gd name="connsiteY0" fmla="*/ 0 h 4430803"/>
              <a:gd name="connsiteX1" fmla="*/ 3259879 w 3259879"/>
              <a:gd name="connsiteY1" fmla="*/ 0 h 4430803"/>
              <a:gd name="connsiteX2" fmla="*/ 3259879 w 3259879"/>
              <a:gd name="connsiteY2" fmla="*/ 4430803 h 4430803"/>
              <a:gd name="connsiteX3" fmla="*/ 0 w 3259879"/>
              <a:gd name="connsiteY3" fmla="*/ 4430803 h 4430803"/>
            </a:gdLst>
            <a:ahLst/>
            <a:cxnLst>
              <a:cxn ang="0">
                <a:pos x="connsiteX0" y="connsiteY0"/>
              </a:cxn>
              <a:cxn ang="0">
                <a:pos x="connsiteX1" y="connsiteY1"/>
              </a:cxn>
              <a:cxn ang="0">
                <a:pos x="connsiteX2" y="connsiteY2"/>
              </a:cxn>
              <a:cxn ang="0">
                <a:pos x="connsiteX3" y="connsiteY3"/>
              </a:cxn>
            </a:cxnLst>
            <a:rect l="l" t="t" r="r" b="b"/>
            <a:pathLst>
              <a:path w="3259879" h="4430803">
                <a:moveTo>
                  <a:pt x="0" y="0"/>
                </a:moveTo>
                <a:lnTo>
                  <a:pt x="3259879" y="0"/>
                </a:lnTo>
                <a:lnTo>
                  <a:pt x="3259879" y="4430803"/>
                </a:lnTo>
                <a:lnTo>
                  <a:pt x="0" y="4430803"/>
                </a:lnTo>
                <a:close/>
              </a:path>
            </a:pathLst>
          </a:custGeom>
        </p:spPr>
        <p:txBody>
          <a:bodyPr wrap="square" anchor="ctr">
            <a:noAutofit/>
          </a:bodyPr>
          <a:lstStyle>
            <a:lvl1pPr marL="0" indent="0" algn="ctr">
              <a:buNone/>
              <a:defRPr sz="1200"/>
            </a:lvl1pPr>
          </a:lstStyle>
          <a:p>
            <a:endParaRPr lang="en-US"/>
          </a:p>
        </p:txBody>
      </p:sp>
      <p:sp>
        <p:nvSpPr>
          <p:cNvPr id="6" name="Title 6">
            <a:extLst>
              <a:ext uri="{FF2B5EF4-FFF2-40B4-BE49-F238E27FC236}">
                <a16:creationId xmlns:a16="http://schemas.microsoft.com/office/drawing/2014/main" id="{3908964E-3644-4EA6-B98D-0CA37478A460}"/>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752287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4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67BFA55-3816-4ADE-ABBD-68A6CAEF9488}"/>
              </a:ext>
            </a:extLst>
          </p:cNvPr>
          <p:cNvSpPr>
            <a:spLocks noGrp="1"/>
          </p:cNvSpPr>
          <p:nvPr>
            <p:ph type="pic" sz="quarter" idx="11"/>
          </p:nvPr>
        </p:nvSpPr>
        <p:spPr>
          <a:xfrm>
            <a:off x="0" y="1990726"/>
            <a:ext cx="12192000" cy="2352675"/>
          </a:xfrm>
          <a:custGeom>
            <a:avLst/>
            <a:gdLst>
              <a:gd name="connsiteX0" fmla="*/ 0 w 12192000"/>
              <a:gd name="connsiteY0" fmla="*/ 0 h 2352675"/>
              <a:gd name="connsiteX1" fmla="*/ 12192000 w 12192000"/>
              <a:gd name="connsiteY1" fmla="*/ 0 h 2352675"/>
              <a:gd name="connsiteX2" fmla="*/ 12192000 w 12192000"/>
              <a:gd name="connsiteY2" fmla="*/ 2352675 h 2352675"/>
              <a:gd name="connsiteX3" fmla="*/ 0 w 12192000"/>
              <a:gd name="connsiteY3" fmla="*/ 2352675 h 2352675"/>
            </a:gdLst>
            <a:ahLst/>
            <a:cxnLst>
              <a:cxn ang="0">
                <a:pos x="connsiteX0" y="connsiteY0"/>
              </a:cxn>
              <a:cxn ang="0">
                <a:pos x="connsiteX1" y="connsiteY1"/>
              </a:cxn>
              <a:cxn ang="0">
                <a:pos x="connsiteX2" y="connsiteY2"/>
              </a:cxn>
              <a:cxn ang="0">
                <a:pos x="connsiteX3" y="connsiteY3"/>
              </a:cxn>
            </a:cxnLst>
            <a:rect l="l" t="t" r="r" b="b"/>
            <a:pathLst>
              <a:path w="12192000" h="2352675">
                <a:moveTo>
                  <a:pt x="0" y="0"/>
                </a:moveTo>
                <a:lnTo>
                  <a:pt x="12192000" y="0"/>
                </a:lnTo>
                <a:lnTo>
                  <a:pt x="12192000" y="2352675"/>
                </a:lnTo>
                <a:lnTo>
                  <a:pt x="0" y="2352675"/>
                </a:lnTo>
                <a:close/>
              </a:path>
            </a:pathLst>
          </a:custGeom>
        </p:spPr>
        <p:txBody>
          <a:bodyPr wrap="square" anchor="ctr">
            <a:noAutofit/>
          </a:bodyPr>
          <a:lstStyle>
            <a:lvl1pPr marL="0" indent="0" algn="ctr">
              <a:buNone/>
              <a:defRPr sz="1200"/>
            </a:lvl1p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1268683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3_Full Image without Header &amp; 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3C720F6-AB94-4194-AFCD-5DA01D79C051}"/>
              </a:ext>
            </a:extLst>
          </p:cNvPr>
          <p:cNvSpPr>
            <a:spLocks noGrp="1"/>
          </p:cNvSpPr>
          <p:nvPr>
            <p:ph type="pic" sz="quarter" idx="11"/>
          </p:nvPr>
        </p:nvSpPr>
        <p:spPr>
          <a:xfrm>
            <a:off x="1812925" y="619125"/>
            <a:ext cx="8566150" cy="2809875"/>
          </a:xfrm>
          <a:custGeom>
            <a:avLst/>
            <a:gdLst>
              <a:gd name="connsiteX0" fmla="*/ 0 w 8566150"/>
              <a:gd name="connsiteY0" fmla="*/ 0 h 3025775"/>
              <a:gd name="connsiteX1" fmla="*/ 8566150 w 8566150"/>
              <a:gd name="connsiteY1" fmla="*/ 0 h 3025775"/>
              <a:gd name="connsiteX2" fmla="*/ 8566150 w 8566150"/>
              <a:gd name="connsiteY2" fmla="*/ 3025775 h 3025775"/>
              <a:gd name="connsiteX3" fmla="*/ 0 w 8566150"/>
              <a:gd name="connsiteY3" fmla="*/ 3025775 h 3025775"/>
            </a:gdLst>
            <a:ahLst/>
            <a:cxnLst>
              <a:cxn ang="0">
                <a:pos x="connsiteX0" y="connsiteY0"/>
              </a:cxn>
              <a:cxn ang="0">
                <a:pos x="connsiteX1" y="connsiteY1"/>
              </a:cxn>
              <a:cxn ang="0">
                <a:pos x="connsiteX2" y="connsiteY2"/>
              </a:cxn>
              <a:cxn ang="0">
                <a:pos x="connsiteX3" y="connsiteY3"/>
              </a:cxn>
            </a:cxnLst>
            <a:rect l="l" t="t" r="r" b="b"/>
            <a:pathLst>
              <a:path w="8566150" h="3025775">
                <a:moveTo>
                  <a:pt x="0" y="0"/>
                </a:moveTo>
                <a:lnTo>
                  <a:pt x="8566150" y="0"/>
                </a:lnTo>
                <a:lnTo>
                  <a:pt x="8566150" y="3025775"/>
                </a:lnTo>
                <a:lnTo>
                  <a:pt x="0" y="3025775"/>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9927704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2_Full Image without Header &amp; Foot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348918-CBB5-4F86-8337-7ACD7C77923F}"/>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66217963-AC9A-4DC6-AEF2-CEE5D5730EB3}"/>
              </a:ext>
            </a:extLst>
          </p:cNvPr>
          <p:cNvSpPr>
            <a:spLocks noGrp="1"/>
          </p:cNvSpPr>
          <p:nvPr>
            <p:ph type="pic" sz="quarter" idx="11"/>
          </p:nvPr>
        </p:nvSpPr>
        <p:spPr>
          <a:xfrm>
            <a:off x="0" y="5016863"/>
            <a:ext cx="12192000" cy="1841137"/>
          </a:xfrm>
          <a:custGeom>
            <a:avLst/>
            <a:gdLst>
              <a:gd name="connsiteX0" fmla="*/ 0 w 12192000"/>
              <a:gd name="connsiteY0" fmla="*/ 0 h 1841137"/>
              <a:gd name="connsiteX1" fmla="*/ 12192000 w 12192000"/>
              <a:gd name="connsiteY1" fmla="*/ 0 h 1841137"/>
              <a:gd name="connsiteX2" fmla="*/ 12192000 w 12192000"/>
              <a:gd name="connsiteY2" fmla="*/ 1841137 h 1841137"/>
              <a:gd name="connsiteX3" fmla="*/ 0 w 12192000"/>
              <a:gd name="connsiteY3" fmla="*/ 1841137 h 1841137"/>
            </a:gdLst>
            <a:ahLst/>
            <a:cxnLst>
              <a:cxn ang="0">
                <a:pos x="connsiteX0" y="connsiteY0"/>
              </a:cxn>
              <a:cxn ang="0">
                <a:pos x="connsiteX1" y="connsiteY1"/>
              </a:cxn>
              <a:cxn ang="0">
                <a:pos x="connsiteX2" y="connsiteY2"/>
              </a:cxn>
              <a:cxn ang="0">
                <a:pos x="connsiteX3" y="connsiteY3"/>
              </a:cxn>
            </a:cxnLst>
            <a:rect l="l" t="t" r="r" b="b"/>
            <a:pathLst>
              <a:path w="12192000" h="1841137">
                <a:moveTo>
                  <a:pt x="0" y="0"/>
                </a:moveTo>
                <a:lnTo>
                  <a:pt x="12192000" y="0"/>
                </a:lnTo>
                <a:lnTo>
                  <a:pt x="12192000" y="1841137"/>
                </a:lnTo>
                <a:lnTo>
                  <a:pt x="0" y="1841137"/>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964221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7_Full Image without Header &amp; Footer">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19124" y="1"/>
            <a:ext cx="4384676" cy="6858000"/>
          </a:xfrm>
          <a:custGeom>
            <a:avLst/>
            <a:gdLst>
              <a:gd name="connsiteX0" fmla="*/ 0 w 4384676"/>
              <a:gd name="connsiteY0" fmla="*/ 0 h 6858000"/>
              <a:gd name="connsiteX1" fmla="*/ 4384676 w 4384676"/>
              <a:gd name="connsiteY1" fmla="*/ 0 h 6858000"/>
              <a:gd name="connsiteX2" fmla="*/ 4384676 w 4384676"/>
              <a:gd name="connsiteY2" fmla="*/ 6858000 h 6858000"/>
              <a:gd name="connsiteX3" fmla="*/ 0 w 43846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84676" h="6858000">
                <a:moveTo>
                  <a:pt x="0" y="0"/>
                </a:moveTo>
                <a:lnTo>
                  <a:pt x="4384676" y="0"/>
                </a:lnTo>
                <a:lnTo>
                  <a:pt x="4384676" y="6858000"/>
                </a:lnTo>
                <a:lnTo>
                  <a:pt x="0" y="6858000"/>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0301407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 Image without Header &amp; Foo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515100" y="0"/>
            <a:ext cx="5676900" cy="6858000"/>
          </a:xfrm>
          <a:prstGeom prst="rect">
            <a:avLst/>
          </a:prstGeom>
        </p:spPr>
        <p:txBody>
          <a:bodyPr anchor="ctr">
            <a:normAutofit/>
          </a:bodyPr>
          <a:lstStyle>
            <a:lvl1pPr marL="0" indent="0" algn="ctr">
              <a:buNone/>
              <a:defRPr sz="1200"/>
            </a:lvl1pPr>
          </a:lstStyle>
          <a:p>
            <a:endParaRPr lang="en-US"/>
          </a:p>
        </p:txBody>
      </p:sp>
    </p:spTree>
    <p:extLst>
      <p:ext uri="{BB962C8B-B14F-4D97-AF65-F5344CB8AC3E}">
        <p14:creationId xmlns:p14="http://schemas.microsoft.com/office/powerpoint/2010/main" val="10283545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6_Full Image without Header &amp; Footer">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171575" y="1905977"/>
            <a:ext cx="2038350" cy="2038350"/>
          </a:xfrm>
          <a:custGeom>
            <a:avLst/>
            <a:gdLst>
              <a:gd name="connsiteX0" fmla="*/ 1019175 w 2038350"/>
              <a:gd name="connsiteY0" fmla="*/ 0 h 2038350"/>
              <a:gd name="connsiteX1" fmla="*/ 2038350 w 2038350"/>
              <a:gd name="connsiteY1" fmla="*/ 1019175 h 2038350"/>
              <a:gd name="connsiteX2" fmla="*/ 1019175 w 2038350"/>
              <a:gd name="connsiteY2" fmla="*/ 2038350 h 2038350"/>
              <a:gd name="connsiteX3" fmla="*/ 0 w 2038350"/>
              <a:gd name="connsiteY3" fmla="*/ 1019175 h 2038350"/>
              <a:gd name="connsiteX4" fmla="*/ 1019175 w 2038350"/>
              <a:gd name="connsiteY4" fmla="*/ 0 h 203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8350" h="2038350">
                <a:moveTo>
                  <a:pt x="1019175" y="0"/>
                </a:moveTo>
                <a:cubicBezTo>
                  <a:pt x="1582050" y="0"/>
                  <a:pt x="2038350" y="456300"/>
                  <a:pt x="2038350" y="1019175"/>
                </a:cubicBezTo>
                <a:cubicBezTo>
                  <a:pt x="2038350" y="1582050"/>
                  <a:pt x="1582050" y="2038350"/>
                  <a:pt x="1019175" y="2038350"/>
                </a:cubicBezTo>
                <a:cubicBezTo>
                  <a:pt x="456300" y="2038350"/>
                  <a:pt x="0" y="1582050"/>
                  <a:pt x="0" y="1019175"/>
                </a:cubicBezTo>
                <a:cubicBezTo>
                  <a:pt x="0" y="456300"/>
                  <a:pt x="456300" y="0"/>
                  <a:pt x="1019175" y="0"/>
                </a:cubicBezTo>
                <a:close/>
              </a:path>
            </a:pathLst>
          </a:custGeom>
        </p:spPr>
        <p:txBody>
          <a:bodyPr wrap="square" anchor="ctr">
            <a:noAutofit/>
          </a:bodyPr>
          <a:lstStyle>
            <a:lvl1pPr marL="0" indent="0" algn="ctr">
              <a:buNone/>
              <a:defRPr sz="1200"/>
            </a:lvl1pPr>
          </a:lstStyle>
          <a:p>
            <a:endParaRPr lang="en-US"/>
          </a:p>
        </p:txBody>
      </p:sp>
      <p:sp>
        <p:nvSpPr>
          <p:cNvPr id="9" name="Title Placeholder 1">
            <a:extLst>
              <a:ext uri="{FF2B5EF4-FFF2-40B4-BE49-F238E27FC236}">
                <a16:creationId xmlns:a16="http://schemas.microsoft.com/office/drawing/2014/main" id="{477A1B3F-0202-4C4F-ADD8-77DDE541AEB6}"/>
              </a:ext>
            </a:extLst>
          </p:cNvPr>
          <p:cNvSpPr>
            <a:spLocks noGrp="1"/>
          </p:cNvSpPr>
          <p:nvPr>
            <p:ph type="title"/>
          </p:nvPr>
        </p:nvSpPr>
        <p:spPr>
          <a:xfrm>
            <a:off x="635000" y="527905"/>
            <a:ext cx="10922000" cy="502749"/>
          </a:xfrm>
          <a:prstGeom prst="rect">
            <a:avLst/>
          </a:prstGeom>
        </p:spPr>
        <p:txBody>
          <a:bodyPr vert="horz" lIns="91440" tIns="45720" rIns="91440" bIns="45720" rtlCol="0" anchor="ctr">
            <a:noAutofit/>
          </a:bodyPr>
          <a:lstStyle>
            <a:lvl1pPr algn="ctr">
              <a:lnSpc>
                <a:spcPct val="100000"/>
              </a:lnSpc>
              <a:defRPr sz="2800" spc="200" baseline="0">
                <a:latin typeface="Raleway Black" panose="020B0A03030101060003" pitchFamily="34" charset="0"/>
                <a:ea typeface="Lato Bold" panose="020F0502020204030203" pitchFamily="34" charset="0"/>
                <a:cs typeface="Lato Bold"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1443706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8_Full Image without Header &amp; Footer">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5003800" cy="6858000"/>
          </a:xfrm>
          <a:custGeom>
            <a:avLst/>
            <a:gdLst>
              <a:gd name="connsiteX0" fmla="*/ 0 w 5003800"/>
              <a:gd name="connsiteY0" fmla="*/ 0 h 6858000"/>
              <a:gd name="connsiteX1" fmla="*/ 5003800 w 5003800"/>
              <a:gd name="connsiteY1" fmla="*/ 0 h 6858000"/>
              <a:gd name="connsiteX2" fmla="*/ 5003800 w 5003800"/>
              <a:gd name="connsiteY2" fmla="*/ 6858000 h 6858000"/>
              <a:gd name="connsiteX3" fmla="*/ 0 w 5003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3800" h="6858000">
                <a:moveTo>
                  <a:pt x="0" y="0"/>
                </a:moveTo>
                <a:lnTo>
                  <a:pt x="5003800" y="0"/>
                </a:lnTo>
                <a:lnTo>
                  <a:pt x="5003800" y="6858000"/>
                </a:lnTo>
                <a:lnTo>
                  <a:pt x="0" y="6858000"/>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7809585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Full Image without Header &amp; Foot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048964-CBDF-49F3-BCB8-E055D360FBB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3">
            <a:extLst>
              <a:ext uri="{FF2B5EF4-FFF2-40B4-BE49-F238E27FC236}">
                <a16:creationId xmlns:a16="http://schemas.microsoft.com/office/drawing/2014/main" id="{29CBC331-4DD0-48E4-B7D8-6882652576A9}"/>
              </a:ext>
            </a:extLst>
          </p:cNvPr>
          <p:cNvSpPr>
            <a:spLocks noGrp="1"/>
          </p:cNvSpPr>
          <p:nvPr>
            <p:ph type="pic" sz="quarter" idx="11"/>
          </p:nvPr>
        </p:nvSpPr>
        <p:spPr>
          <a:xfrm>
            <a:off x="0" y="0"/>
            <a:ext cx="12192000" cy="6858000"/>
          </a:xfrm>
          <a:prstGeom prst="rect">
            <a:avLst/>
          </a:prstGeom>
        </p:spPr>
        <p:txBody>
          <a:bodyPr anchor="ctr"/>
          <a:lstStyle>
            <a:lvl1pPr algn="ctr">
              <a:defRPr/>
            </a:lvl1pPr>
          </a:lstStyle>
          <a:p>
            <a:endParaRPr lang="en-US"/>
          </a:p>
        </p:txBody>
      </p:sp>
    </p:spTree>
    <p:extLst>
      <p:ext uri="{BB962C8B-B14F-4D97-AF65-F5344CB8AC3E}">
        <p14:creationId xmlns:p14="http://schemas.microsoft.com/office/powerpoint/2010/main" val="2136520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9_Full Image without Header &amp; Footer">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5439103" y="520687"/>
            <a:ext cx="6133772" cy="2738930"/>
          </a:xfrm>
          <a:custGeom>
            <a:avLst/>
            <a:gdLst>
              <a:gd name="connsiteX0" fmla="*/ 0 w 6133772"/>
              <a:gd name="connsiteY0" fmla="*/ 0 h 2738930"/>
              <a:gd name="connsiteX1" fmla="*/ 6133772 w 6133772"/>
              <a:gd name="connsiteY1" fmla="*/ 0 h 2738930"/>
              <a:gd name="connsiteX2" fmla="*/ 6133772 w 6133772"/>
              <a:gd name="connsiteY2" fmla="*/ 2738930 h 2738930"/>
              <a:gd name="connsiteX3" fmla="*/ 0 w 6133772"/>
              <a:gd name="connsiteY3" fmla="*/ 2738930 h 2738930"/>
            </a:gdLst>
            <a:ahLst/>
            <a:cxnLst>
              <a:cxn ang="0">
                <a:pos x="connsiteX0" y="connsiteY0"/>
              </a:cxn>
              <a:cxn ang="0">
                <a:pos x="connsiteX1" y="connsiteY1"/>
              </a:cxn>
              <a:cxn ang="0">
                <a:pos x="connsiteX2" y="connsiteY2"/>
              </a:cxn>
              <a:cxn ang="0">
                <a:pos x="connsiteX3" y="connsiteY3"/>
              </a:cxn>
            </a:cxnLst>
            <a:rect l="l" t="t" r="r" b="b"/>
            <a:pathLst>
              <a:path w="6133772" h="2738930">
                <a:moveTo>
                  <a:pt x="0" y="0"/>
                </a:moveTo>
                <a:lnTo>
                  <a:pt x="6133772" y="0"/>
                </a:lnTo>
                <a:lnTo>
                  <a:pt x="6133772" y="2738930"/>
                </a:lnTo>
                <a:lnTo>
                  <a:pt x="0" y="2738930"/>
                </a:lnTo>
                <a:close/>
              </a:path>
            </a:pathLst>
          </a:custGeom>
        </p:spPr>
        <p:txBody>
          <a:bodyPr wrap="square" anchor="ctr">
            <a:noAutofit/>
          </a:bodyPr>
          <a:lstStyle>
            <a:lvl1pPr marL="0" indent="0" algn="ctr">
              <a:buNone/>
              <a:defRPr sz="1200"/>
            </a:lvl1pPr>
          </a:lstStyle>
          <a:p>
            <a:endParaRPr lang="en-US"/>
          </a:p>
        </p:txBody>
      </p:sp>
      <p:sp>
        <p:nvSpPr>
          <p:cNvPr id="10" name="Picture Placeholder 9"/>
          <p:cNvSpPr>
            <a:spLocks noGrp="1"/>
          </p:cNvSpPr>
          <p:nvPr>
            <p:ph type="pic" sz="quarter" idx="12"/>
          </p:nvPr>
        </p:nvSpPr>
        <p:spPr>
          <a:xfrm>
            <a:off x="5439103" y="3499945"/>
            <a:ext cx="6133772" cy="2738930"/>
          </a:xfrm>
          <a:custGeom>
            <a:avLst/>
            <a:gdLst>
              <a:gd name="connsiteX0" fmla="*/ 0 w 6133772"/>
              <a:gd name="connsiteY0" fmla="*/ 0 h 2738930"/>
              <a:gd name="connsiteX1" fmla="*/ 6133772 w 6133772"/>
              <a:gd name="connsiteY1" fmla="*/ 0 h 2738930"/>
              <a:gd name="connsiteX2" fmla="*/ 6133772 w 6133772"/>
              <a:gd name="connsiteY2" fmla="*/ 2738930 h 2738930"/>
              <a:gd name="connsiteX3" fmla="*/ 0 w 6133772"/>
              <a:gd name="connsiteY3" fmla="*/ 2738930 h 2738930"/>
            </a:gdLst>
            <a:ahLst/>
            <a:cxnLst>
              <a:cxn ang="0">
                <a:pos x="connsiteX0" y="connsiteY0"/>
              </a:cxn>
              <a:cxn ang="0">
                <a:pos x="connsiteX1" y="connsiteY1"/>
              </a:cxn>
              <a:cxn ang="0">
                <a:pos x="connsiteX2" y="connsiteY2"/>
              </a:cxn>
              <a:cxn ang="0">
                <a:pos x="connsiteX3" y="connsiteY3"/>
              </a:cxn>
            </a:cxnLst>
            <a:rect l="l" t="t" r="r" b="b"/>
            <a:pathLst>
              <a:path w="6133772" h="2738930">
                <a:moveTo>
                  <a:pt x="0" y="0"/>
                </a:moveTo>
                <a:lnTo>
                  <a:pt x="6133772" y="0"/>
                </a:lnTo>
                <a:lnTo>
                  <a:pt x="6133772" y="2738930"/>
                </a:lnTo>
                <a:lnTo>
                  <a:pt x="0" y="2738930"/>
                </a:lnTo>
                <a:close/>
              </a:path>
            </a:pathLst>
          </a:custGeom>
        </p:spPr>
        <p:txBody>
          <a:bodyPr wrap="square" anchor="ctr">
            <a:noAutofit/>
          </a:bodyPr>
          <a:lstStyle>
            <a:lvl1pPr marL="0" indent="0" algn="ctr">
              <a:buNone/>
              <a:defRPr sz="1200"/>
            </a:lvl1pPr>
          </a:lstStyle>
          <a:p>
            <a:endParaRPr lang="en-US"/>
          </a:p>
        </p:txBody>
      </p:sp>
      <p:sp>
        <p:nvSpPr>
          <p:cNvPr id="4" name="Title 6">
            <a:extLst>
              <a:ext uri="{FF2B5EF4-FFF2-40B4-BE49-F238E27FC236}">
                <a16:creationId xmlns:a16="http://schemas.microsoft.com/office/drawing/2014/main" id="{0AACD627-E3CC-4A3F-BF1A-0E783E8ED56E}"/>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2792153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5_Full Image without Header &amp; Foo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95D62B-E174-485B-AF6F-315C0CB7007A}"/>
              </a:ext>
            </a:extLst>
          </p:cNvPr>
          <p:cNvSpPr>
            <a:spLocks noGrp="1"/>
          </p:cNvSpPr>
          <p:nvPr>
            <p:ph type="pic" sz="quarter" idx="12"/>
          </p:nvPr>
        </p:nvSpPr>
        <p:spPr>
          <a:xfrm>
            <a:off x="7442128" y="3354087"/>
            <a:ext cx="2168593" cy="2168593"/>
          </a:xfrm>
          <a:custGeom>
            <a:avLst/>
            <a:gdLst>
              <a:gd name="connsiteX0" fmla="*/ 1081320 w 2168593"/>
              <a:gd name="connsiteY0" fmla="*/ 0 h 2168593"/>
              <a:gd name="connsiteX1" fmla="*/ 2168593 w 2168593"/>
              <a:gd name="connsiteY1" fmla="*/ 1081321 h 2168593"/>
              <a:gd name="connsiteX2" fmla="*/ 1081320 w 2168593"/>
              <a:gd name="connsiteY2" fmla="*/ 2168593 h 2168593"/>
              <a:gd name="connsiteX3" fmla="*/ 0 w 2168593"/>
              <a:gd name="connsiteY3" fmla="*/ 1081321 h 2168593"/>
            </a:gdLst>
            <a:ahLst/>
            <a:cxnLst>
              <a:cxn ang="0">
                <a:pos x="connsiteX0" y="connsiteY0"/>
              </a:cxn>
              <a:cxn ang="0">
                <a:pos x="connsiteX1" y="connsiteY1"/>
              </a:cxn>
              <a:cxn ang="0">
                <a:pos x="connsiteX2" y="connsiteY2"/>
              </a:cxn>
              <a:cxn ang="0">
                <a:pos x="connsiteX3" y="connsiteY3"/>
              </a:cxn>
            </a:cxnLst>
            <a:rect l="l" t="t" r="r" b="b"/>
            <a:pathLst>
              <a:path w="2168593" h="2168593">
                <a:moveTo>
                  <a:pt x="1081320" y="0"/>
                </a:moveTo>
                <a:lnTo>
                  <a:pt x="2168593" y="1081321"/>
                </a:lnTo>
                <a:lnTo>
                  <a:pt x="1081320" y="2168593"/>
                </a:lnTo>
                <a:lnTo>
                  <a:pt x="0" y="1081321"/>
                </a:lnTo>
                <a:close/>
              </a:path>
            </a:pathLst>
          </a:custGeom>
        </p:spPr>
        <p:txBody>
          <a:bodyPr wrap="square" anchor="ctr">
            <a:noAutofit/>
          </a:bodyPr>
          <a:lstStyle>
            <a:lvl1pPr marL="0" indent="0" algn="ctr">
              <a:buNone/>
              <a:defRPr sz="1200"/>
            </a:lvl1pPr>
          </a:lstStyle>
          <a:p>
            <a:endParaRPr lang="en-US"/>
          </a:p>
        </p:txBody>
      </p:sp>
      <p:sp>
        <p:nvSpPr>
          <p:cNvPr id="9" name="Picture Placeholder 8">
            <a:extLst>
              <a:ext uri="{FF2B5EF4-FFF2-40B4-BE49-F238E27FC236}">
                <a16:creationId xmlns:a16="http://schemas.microsoft.com/office/drawing/2014/main" id="{CA1C909E-4814-470F-9529-3F9917880A13}"/>
              </a:ext>
            </a:extLst>
          </p:cNvPr>
          <p:cNvSpPr>
            <a:spLocks noGrp="1"/>
          </p:cNvSpPr>
          <p:nvPr>
            <p:ph type="pic" sz="quarter" idx="13"/>
          </p:nvPr>
        </p:nvSpPr>
        <p:spPr>
          <a:xfrm>
            <a:off x="9069068" y="2812436"/>
            <a:ext cx="2168593" cy="2168593"/>
          </a:xfrm>
          <a:custGeom>
            <a:avLst/>
            <a:gdLst>
              <a:gd name="connsiteX0" fmla="*/ 1083305 w 2168593"/>
              <a:gd name="connsiteY0" fmla="*/ 0 h 2168593"/>
              <a:gd name="connsiteX1" fmla="*/ 2168593 w 2168593"/>
              <a:gd name="connsiteY1" fmla="*/ 1083305 h 2168593"/>
              <a:gd name="connsiteX2" fmla="*/ 1083305 w 2168593"/>
              <a:gd name="connsiteY2" fmla="*/ 2168593 h 2168593"/>
              <a:gd name="connsiteX3" fmla="*/ 0 w 2168593"/>
              <a:gd name="connsiteY3" fmla="*/ 1083305 h 2168593"/>
            </a:gdLst>
            <a:ahLst/>
            <a:cxnLst>
              <a:cxn ang="0">
                <a:pos x="connsiteX0" y="connsiteY0"/>
              </a:cxn>
              <a:cxn ang="0">
                <a:pos x="connsiteX1" y="connsiteY1"/>
              </a:cxn>
              <a:cxn ang="0">
                <a:pos x="connsiteX2" y="connsiteY2"/>
              </a:cxn>
              <a:cxn ang="0">
                <a:pos x="connsiteX3" y="connsiteY3"/>
              </a:cxn>
            </a:cxnLst>
            <a:rect l="l" t="t" r="r" b="b"/>
            <a:pathLst>
              <a:path w="2168593" h="2168593">
                <a:moveTo>
                  <a:pt x="1083305" y="0"/>
                </a:moveTo>
                <a:lnTo>
                  <a:pt x="2168593" y="1083305"/>
                </a:lnTo>
                <a:lnTo>
                  <a:pt x="1083305" y="2168593"/>
                </a:lnTo>
                <a:lnTo>
                  <a:pt x="0" y="1083305"/>
                </a:lnTo>
                <a:close/>
              </a:path>
            </a:pathLst>
          </a:custGeom>
        </p:spPr>
        <p:txBody>
          <a:bodyPr wrap="square" anchor="ctr">
            <a:noAutofit/>
          </a:bodyPr>
          <a:lstStyle>
            <a:lvl1pPr marL="0" indent="0" algn="ctr">
              <a:buNone/>
              <a:defRPr sz="1200"/>
            </a:lvl1pPr>
          </a:lstStyle>
          <a:p>
            <a:endParaRPr lang="en-US"/>
          </a:p>
        </p:txBody>
      </p:sp>
      <p:sp>
        <p:nvSpPr>
          <p:cNvPr id="3" name="Title 6">
            <a:extLst>
              <a:ext uri="{FF2B5EF4-FFF2-40B4-BE49-F238E27FC236}">
                <a16:creationId xmlns:a16="http://schemas.microsoft.com/office/drawing/2014/main" id="{FA4DE8F8-7D1F-4037-9C1F-B074B25579A5}"/>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
        <p:nvSpPr>
          <p:cNvPr id="15" name="Picture Placeholder 14">
            <a:extLst>
              <a:ext uri="{FF2B5EF4-FFF2-40B4-BE49-F238E27FC236}">
                <a16:creationId xmlns:a16="http://schemas.microsoft.com/office/drawing/2014/main" id="{90A77E04-450A-4F4E-ABDC-27577254C998}"/>
              </a:ext>
            </a:extLst>
          </p:cNvPr>
          <p:cNvSpPr>
            <a:spLocks noGrp="1"/>
          </p:cNvSpPr>
          <p:nvPr>
            <p:ph type="pic" sz="quarter" idx="15"/>
          </p:nvPr>
        </p:nvSpPr>
        <p:spPr>
          <a:xfrm>
            <a:off x="8523449" y="4435408"/>
            <a:ext cx="2168593" cy="2168593"/>
          </a:xfrm>
          <a:custGeom>
            <a:avLst/>
            <a:gdLst>
              <a:gd name="connsiteX0" fmla="*/ 1087273 w 2168593"/>
              <a:gd name="connsiteY0" fmla="*/ 0 h 2168593"/>
              <a:gd name="connsiteX1" fmla="*/ 2168593 w 2168593"/>
              <a:gd name="connsiteY1" fmla="*/ 1087273 h 2168593"/>
              <a:gd name="connsiteX2" fmla="*/ 1087273 w 2168593"/>
              <a:gd name="connsiteY2" fmla="*/ 2168593 h 2168593"/>
              <a:gd name="connsiteX3" fmla="*/ 0 w 2168593"/>
              <a:gd name="connsiteY3" fmla="*/ 1087273 h 2168593"/>
            </a:gdLst>
            <a:ahLst/>
            <a:cxnLst>
              <a:cxn ang="0">
                <a:pos x="connsiteX0" y="connsiteY0"/>
              </a:cxn>
              <a:cxn ang="0">
                <a:pos x="connsiteX1" y="connsiteY1"/>
              </a:cxn>
              <a:cxn ang="0">
                <a:pos x="connsiteX2" y="connsiteY2"/>
              </a:cxn>
              <a:cxn ang="0">
                <a:pos x="connsiteX3" y="connsiteY3"/>
              </a:cxn>
            </a:cxnLst>
            <a:rect l="l" t="t" r="r" b="b"/>
            <a:pathLst>
              <a:path w="2168593" h="2168593">
                <a:moveTo>
                  <a:pt x="1087273" y="0"/>
                </a:moveTo>
                <a:lnTo>
                  <a:pt x="2168593" y="1087273"/>
                </a:lnTo>
                <a:lnTo>
                  <a:pt x="1087273" y="2168593"/>
                </a:lnTo>
                <a:lnTo>
                  <a:pt x="0" y="1087273"/>
                </a:lnTo>
                <a:close/>
              </a:path>
            </a:pathLst>
          </a:custGeom>
        </p:spPr>
        <p:txBody>
          <a:bodyPr wrap="square" anchor="ctr">
            <a:noAutofit/>
          </a:bodyPr>
          <a:lstStyle>
            <a:lvl1pPr marL="0" indent="0" algn="ctr">
              <a:buNone/>
              <a:defRPr sz="1200"/>
            </a:lvl1pPr>
          </a:lstStyle>
          <a:p>
            <a:endParaRPr lang="en-US"/>
          </a:p>
        </p:txBody>
      </p:sp>
      <p:sp>
        <p:nvSpPr>
          <p:cNvPr id="13" name="Picture Placeholder 12">
            <a:extLst>
              <a:ext uri="{FF2B5EF4-FFF2-40B4-BE49-F238E27FC236}">
                <a16:creationId xmlns:a16="http://schemas.microsoft.com/office/drawing/2014/main" id="{AD433679-F647-4DD3-9C0C-D00FCEEFBA86}"/>
              </a:ext>
            </a:extLst>
          </p:cNvPr>
          <p:cNvSpPr>
            <a:spLocks noGrp="1"/>
          </p:cNvSpPr>
          <p:nvPr>
            <p:ph type="pic" sz="quarter" idx="14"/>
          </p:nvPr>
        </p:nvSpPr>
        <p:spPr>
          <a:xfrm>
            <a:off x="7983781" y="1727147"/>
            <a:ext cx="2168593" cy="2168593"/>
          </a:xfrm>
          <a:custGeom>
            <a:avLst/>
            <a:gdLst>
              <a:gd name="connsiteX0" fmla="*/ 1085288 w 2168593"/>
              <a:gd name="connsiteY0" fmla="*/ 0 h 2168593"/>
              <a:gd name="connsiteX1" fmla="*/ 2168593 w 2168593"/>
              <a:gd name="connsiteY1" fmla="*/ 1085289 h 2168593"/>
              <a:gd name="connsiteX2" fmla="*/ 1085288 w 2168593"/>
              <a:gd name="connsiteY2" fmla="*/ 2168593 h 2168593"/>
              <a:gd name="connsiteX3" fmla="*/ 0 w 2168593"/>
              <a:gd name="connsiteY3" fmla="*/ 1085289 h 2168593"/>
            </a:gdLst>
            <a:ahLst/>
            <a:cxnLst>
              <a:cxn ang="0">
                <a:pos x="connsiteX0" y="connsiteY0"/>
              </a:cxn>
              <a:cxn ang="0">
                <a:pos x="connsiteX1" y="connsiteY1"/>
              </a:cxn>
              <a:cxn ang="0">
                <a:pos x="connsiteX2" y="connsiteY2"/>
              </a:cxn>
              <a:cxn ang="0">
                <a:pos x="connsiteX3" y="connsiteY3"/>
              </a:cxn>
            </a:cxnLst>
            <a:rect l="l" t="t" r="r" b="b"/>
            <a:pathLst>
              <a:path w="2168593" h="2168593">
                <a:moveTo>
                  <a:pt x="1085288" y="0"/>
                </a:moveTo>
                <a:lnTo>
                  <a:pt x="2168593" y="1085289"/>
                </a:lnTo>
                <a:lnTo>
                  <a:pt x="1085288" y="2168593"/>
                </a:lnTo>
                <a:lnTo>
                  <a:pt x="0" y="1085289"/>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169484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8_Full Image without Header &amp; Footer">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4DE8F8-7D1F-4037-9C1F-B074B25579A5}"/>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
        <p:nvSpPr>
          <p:cNvPr id="10" name="Picture Placeholder 9">
            <a:extLst>
              <a:ext uri="{FF2B5EF4-FFF2-40B4-BE49-F238E27FC236}">
                <a16:creationId xmlns:a16="http://schemas.microsoft.com/office/drawing/2014/main" id="{645DE4A7-4596-4DC0-A291-59099A93F206}"/>
              </a:ext>
            </a:extLst>
          </p:cNvPr>
          <p:cNvSpPr>
            <a:spLocks noGrp="1"/>
          </p:cNvSpPr>
          <p:nvPr>
            <p:ph type="pic" sz="quarter" idx="14"/>
          </p:nvPr>
        </p:nvSpPr>
        <p:spPr>
          <a:xfrm>
            <a:off x="865564" y="1664009"/>
            <a:ext cx="3846877" cy="4429060"/>
          </a:xfrm>
          <a:custGeom>
            <a:avLst/>
            <a:gdLst>
              <a:gd name="connsiteX0" fmla="*/ 0 w 3846877"/>
              <a:gd name="connsiteY0" fmla="*/ 0 h 4429060"/>
              <a:gd name="connsiteX1" fmla="*/ 3846877 w 3846877"/>
              <a:gd name="connsiteY1" fmla="*/ 2216769 h 4429060"/>
              <a:gd name="connsiteX2" fmla="*/ 0 w 3846877"/>
              <a:gd name="connsiteY2" fmla="*/ 4429060 h 4429060"/>
            </a:gdLst>
            <a:ahLst/>
            <a:cxnLst>
              <a:cxn ang="0">
                <a:pos x="connsiteX0" y="connsiteY0"/>
              </a:cxn>
              <a:cxn ang="0">
                <a:pos x="connsiteX1" y="connsiteY1"/>
              </a:cxn>
              <a:cxn ang="0">
                <a:pos x="connsiteX2" y="connsiteY2"/>
              </a:cxn>
            </a:cxnLst>
            <a:rect l="l" t="t" r="r" b="b"/>
            <a:pathLst>
              <a:path w="3846877" h="4429060">
                <a:moveTo>
                  <a:pt x="0" y="0"/>
                </a:moveTo>
                <a:lnTo>
                  <a:pt x="3846877" y="2216769"/>
                </a:lnTo>
                <a:lnTo>
                  <a:pt x="0" y="4429060"/>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0761662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9_Full Image without Header &amp; Footer">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FA4DE8F8-7D1F-4037-9C1F-B074B25579A5}"/>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2607E6B1-24BA-4694-AE9D-903CB093609D}"/>
              </a:ext>
            </a:extLst>
          </p:cNvPr>
          <p:cNvSpPr>
            <a:spLocks noGrp="1"/>
          </p:cNvSpPr>
          <p:nvPr>
            <p:ph type="pic" sz="quarter" idx="10"/>
          </p:nvPr>
        </p:nvSpPr>
        <p:spPr>
          <a:xfrm>
            <a:off x="0" y="1733550"/>
            <a:ext cx="12192000" cy="2790825"/>
          </a:xfrm>
          <a:custGeom>
            <a:avLst/>
            <a:gdLst>
              <a:gd name="connsiteX0" fmla="*/ 0 w 12192000"/>
              <a:gd name="connsiteY0" fmla="*/ 0 h 2505074"/>
              <a:gd name="connsiteX1" fmla="*/ 12192000 w 12192000"/>
              <a:gd name="connsiteY1" fmla="*/ 0 h 2505074"/>
              <a:gd name="connsiteX2" fmla="*/ 12192000 w 12192000"/>
              <a:gd name="connsiteY2" fmla="*/ 2505074 h 2505074"/>
              <a:gd name="connsiteX3" fmla="*/ 0 w 12192000"/>
              <a:gd name="connsiteY3" fmla="*/ 2505074 h 2505074"/>
            </a:gdLst>
            <a:ahLst/>
            <a:cxnLst>
              <a:cxn ang="0">
                <a:pos x="connsiteX0" y="connsiteY0"/>
              </a:cxn>
              <a:cxn ang="0">
                <a:pos x="connsiteX1" y="connsiteY1"/>
              </a:cxn>
              <a:cxn ang="0">
                <a:pos x="connsiteX2" y="connsiteY2"/>
              </a:cxn>
              <a:cxn ang="0">
                <a:pos x="connsiteX3" y="connsiteY3"/>
              </a:cxn>
            </a:cxnLst>
            <a:rect l="l" t="t" r="r" b="b"/>
            <a:pathLst>
              <a:path w="12192000" h="2505074">
                <a:moveTo>
                  <a:pt x="0" y="0"/>
                </a:moveTo>
                <a:lnTo>
                  <a:pt x="12192000" y="0"/>
                </a:lnTo>
                <a:lnTo>
                  <a:pt x="12192000" y="2505074"/>
                </a:lnTo>
                <a:lnTo>
                  <a:pt x="0" y="2505074"/>
                </a:lnTo>
                <a:close/>
              </a:path>
            </a:pathLst>
          </a:custGeom>
        </p:spPr>
        <p:txBody>
          <a:bodyPr wrap="square">
            <a:noAutofit/>
          </a:bodyPr>
          <a:lstStyle/>
          <a:p>
            <a:endParaRPr lang="en-US"/>
          </a:p>
        </p:txBody>
      </p:sp>
    </p:spTree>
    <p:extLst>
      <p:ext uri="{BB962C8B-B14F-4D97-AF65-F5344CB8AC3E}">
        <p14:creationId xmlns:p14="http://schemas.microsoft.com/office/powerpoint/2010/main" val="39830321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0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07E6B1-24BA-4694-AE9D-903CB093609D}"/>
              </a:ext>
            </a:extLst>
          </p:cNvPr>
          <p:cNvSpPr>
            <a:spLocks noGrp="1"/>
          </p:cNvSpPr>
          <p:nvPr>
            <p:ph type="pic" sz="quarter" idx="10"/>
          </p:nvPr>
        </p:nvSpPr>
        <p:spPr>
          <a:xfrm>
            <a:off x="0" y="0"/>
            <a:ext cx="12192000" cy="4610100"/>
          </a:xfrm>
          <a:custGeom>
            <a:avLst/>
            <a:gdLst>
              <a:gd name="connsiteX0" fmla="*/ 0 w 12192000"/>
              <a:gd name="connsiteY0" fmla="*/ 0 h 2505074"/>
              <a:gd name="connsiteX1" fmla="*/ 12192000 w 12192000"/>
              <a:gd name="connsiteY1" fmla="*/ 0 h 2505074"/>
              <a:gd name="connsiteX2" fmla="*/ 12192000 w 12192000"/>
              <a:gd name="connsiteY2" fmla="*/ 2505074 h 2505074"/>
              <a:gd name="connsiteX3" fmla="*/ 0 w 12192000"/>
              <a:gd name="connsiteY3" fmla="*/ 2505074 h 2505074"/>
            </a:gdLst>
            <a:ahLst/>
            <a:cxnLst>
              <a:cxn ang="0">
                <a:pos x="connsiteX0" y="connsiteY0"/>
              </a:cxn>
              <a:cxn ang="0">
                <a:pos x="connsiteX1" y="connsiteY1"/>
              </a:cxn>
              <a:cxn ang="0">
                <a:pos x="connsiteX2" y="connsiteY2"/>
              </a:cxn>
              <a:cxn ang="0">
                <a:pos x="connsiteX3" y="connsiteY3"/>
              </a:cxn>
            </a:cxnLst>
            <a:rect l="l" t="t" r="r" b="b"/>
            <a:pathLst>
              <a:path w="12192000" h="2505074">
                <a:moveTo>
                  <a:pt x="0" y="0"/>
                </a:moveTo>
                <a:lnTo>
                  <a:pt x="12192000" y="0"/>
                </a:lnTo>
                <a:lnTo>
                  <a:pt x="12192000" y="2505074"/>
                </a:lnTo>
                <a:lnTo>
                  <a:pt x="0" y="2505074"/>
                </a:lnTo>
                <a:close/>
              </a:path>
            </a:pathLst>
          </a:custGeom>
        </p:spPr>
        <p:txBody>
          <a:bodyPr wrap="square">
            <a:noAutofit/>
          </a:bodyPr>
          <a:lstStyle/>
          <a:p>
            <a:endParaRPr lang="en-US"/>
          </a:p>
        </p:txBody>
      </p:sp>
      <p:sp>
        <p:nvSpPr>
          <p:cNvPr id="3" name="Title 6">
            <a:extLst>
              <a:ext uri="{FF2B5EF4-FFF2-40B4-BE49-F238E27FC236}">
                <a16:creationId xmlns:a16="http://schemas.microsoft.com/office/drawing/2014/main" id="{FA4DE8F8-7D1F-4037-9C1F-B074B25579A5}"/>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6371052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1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4EFEEA-89DA-4F6C-A500-76C0A5CDD003}"/>
              </a:ext>
            </a:extLst>
          </p:cNvPr>
          <p:cNvSpPr>
            <a:spLocks noGrp="1"/>
          </p:cNvSpPr>
          <p:nvPr>
            <p:ph type="pic" sz="quarter" idx="10"/>
          </p:nvPr>
        </p:nvSpPr>
        <p:spPr>
          <a:xfrm>
            <a:off x="4119564" y="0"/>
            <a:ext cx="3952875" cy="6858000"/>
          </a:xfrm>
          <a:custGeom>
            <a:avLst/>
            <a:gdLst>
              <a:gd name="connsiteX0" fmla="*/ 0 w 3952875"/>
              <a:gd name="connsiteY0" fmla="*/ 0 h 6858000"/>
              <a:gd name="connsiteX1" fmla="*/ 3952875 w 3952875"/>
              <a:gd name="connsiteY1" fmla="*/ 0 h 6858000"/>
              <a:gd name="connsiteX2" fmla="*/ 3952875 w 3952875"/>
              <a:gd name="connsiteY2" fmla="*/ 6858000 h 6858000"/>
              <a:gd name="connsiteX3" fmla="*/ 0 w 39528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52875" h="6858000">
                <a:moveTo>
                  <a:pt x="0" y="0"/>
                </a:moveTo>
                <a:lnTo>
                  <a:pt x="3952875" y="0"/>
                </a:lnTo>
                <a:lnTo>
                  <a:pt x="3952875"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198060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6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B7DE01-827A-4BE7-9755-5C4C9A4F0485}"/>
              </a:ext>
            </a:extLst>
          </p:cNvPr>
          <p:cNvSpPr>
            <a:spLocks noGrp="1"/>
          </p:cNvSpPr>
          <p:nvPr>
            <p:ph type="pic" sz="quarter" idx="10"/>
          </p:nvPr>
        </p:nvSpPr>
        <p:spPr>
          <a:xfrm>
            <a:off x="5848350" y="0"/>
            <a:ext cx="6343650" cy="6858000"/>
          </a:xfrm>
          <a:custGeom>
            <a:avLst/>
            <a:gdLst>
              <a:gd name="connsiteX0" fmla="*/ 0 w 4455886"/>
              <a:gd name="connsiteY0" fmla="*/ 0 h 6858000"/>
              <a:gd name="connsiteX1" fmla="*/ 4455886 w 4455886"/>
              <a:gd name="connsiteY1" fmla="*/ 0 h 6858000"/>
              <a:gd name="connsiteX2" fmla="*/ 4455886 w 4455886"/>
              <a:gd name="connsiteY2" fmla="*/ 6858000 h 6858000"/>
              <a:gd name="connsiteX3" fmla="*/ 0 w 44558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5886" h="6858000">
                <a:moveTo>
                  <a:pt x="0" y="0"/>
                </a:moveTo>
                <a:lnTo>
                  <a:pt x="4455886" y="0"/>
                </a:lnTo>
                <a:lnTo>
                  <a:pt x="4455886" y="6858000"/>
                </a:lnTo>
                <a:lnTo>
                  <a:pt x="0" y="6858000"/>
                </a:lnTo>
                <a:close/>
              </a:path>
            </a:pathLst>
          </a:custGeom>
        </p:spPr>
        <p:txBody>
          <a:bodyPr wrap="square">
            <a:noAutofit/>
          </a:bodyPr>
          <a:lstStyle/>
          <a:p>
            <a:endParaRPr lang="en-US"/>
          </a:p>
        </p:txBody>
      </p:sp>
      <p:sp>
        <p:nvSpPr>
          <p:cNvPr id="3" name="Title 6">
            <a:extLst>
              <a:ext uri="{FF2B5EF4-FFF2-40B4-BE49-F238E27FC236}">
                <a16:creationId xmlns:a16="http://schemas.microsoft.com/office/drawing/2014/main" id="{FA4DE8F8-7D1F-4037-9C1F-B074B25579A5}"/>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4266981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7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B7DE01-827A-4BE7-9755-5C4C9A4F0485}"/>
              </a:ext>
            </a:extLst>
          </p:cNvPr>
          <p:cNvSpPr>
            <a:spLocks noGrp="1"/>
          </p:cNvSpPr>
          <p:nvPr>
            <p:ph type="pic" sz="quarter" idx="10"/>
          </p:nvPr>
        </p:nvSpPr>
        <p:spPr>
          <a:xfrm>
            <a:off x="0" y="0"/>
            <a:ext cx="6343650" cy="6858000"/>
          </a:xfrm>
          <a:custGeom>
            <a:avLst/>
            <a:gdLst>
              <a:gd name="connsiteX0" fmla="*/ 0 w 4455886"/>
              <a:gd name="connsiteY0" fmla="*/ 0 h 6858000"/>
              <a:gd name="connsiteX1" fmla="*/ 4455886 w 4455886"/>
              <a:gd name="connsiteY1" fmla="*/ 0 h 6858000"/>
              <a:gd name="connsiteX2" fmla="*/ 4455886 w 4455886"/>
              <a:gd name="connsiteY2" fmla="*/ 6858000 h 6858000"/>
              <a:gd name="connsiteX3" fmla="*/ 0 w 44558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55886" h="6858000">
                <a:moveTo>
                  <a:pt x="0" y="0"/>
                </a:moveTo>
                <a:lnTo>
                  <a:pt x="4455886" y="0"/>
                </a:lnTo>
                <a:lnTo>
                  <a:pt x="4455886"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2693683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4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94C0BF-A302-43FC-9789-888E2C174F29}"/>
              </a:ext>
            </a:extLst>
          </p:cNvPr>
          <p:cNvSpPr>
            <a:spLocks noGrp="1"/>
          </p:cNvSpPr>
          <p:nvPr>
            <p:ph type="pic" sz="quarter" idx="12"/>
          </p:nvPr>
        </p:nvSpPr>
        <p:spPr>
          <a:xfrm>
            <a:off x="0" y="-2076"/>
            <a:ext cx="12192000" cy="3812076"/>
          </a:xfrm>
          <a:custGeom>
            <a:avLst/>
            <a:gdLst>
              <a:gd name="connsiteX0" fmla="*/ 0 w 12192000"/>
              <a:gd name="connsiteY0" fmla="*/ 0 h 3812076"/>
              <a:gd name="connsiteX1" fmla="*/ 12192000 w 12192000"/>
              <a:gd name="connsiteY1" fmla="*/ 0 h 3812076"/>
              <a:gd name="connsiteX2" fmla="*/ 12192000 w 12192000"/>
              <a:gd name="connsiteY2" fmla="*/ 3812076 h 3812076"/>
              <a:gd name="connsiteX3" fmla="*/ 0 w 12192000"/>
              <a:gd name="connsiteY3" fmla="*/ 3812076 h 3812076"/>
            </a:gdLst>
            <a:ahLst/>
            <a:cxnLst>
              <a:cxn ang="0">
                <a:pos x="connsiteX0" y="connsiteY0"/>
              </a:cxn>
              <a:cxn ang="0">
                <a:pos x="connsiteX1" y="connsiteY1"/>
              </a:cxn>
              <a:cxn ang="0">
                <a:pos x="connsiteX2" y="connsiteY2"/>
              </a:cxn>
              <a:cxn ang="0">
                <a:pos x="connsiteX3" y="connsiteY3"/>
              </a:cxn>
            </a:cxnLst>
            <a:rect l="l" t="t" r="r" b="b"/>
            <a:pathLst>
              <a:path w="12192000" h="3812076">
                <a:moveTo>
                  <a:pt x="0" y="0"/>
                </a:moveTo>
                <a:lnTo>
                  <a:pt x="12192000" y="0"/>
                </a:lnTo>
                <a:lnTo>
                  <a:pt x="12192000" y="3812076"/>
                </a:lnTo>
                <a:lnTo>
                  <a:pt x="0" y="3812076"/>
                </a:lnTo>
                <a:close/>
              </a:path>
            </a:pathLst>
          </a:custGeom>
        </p:spPr>
        <p:txBody>
          <a:bodyPr wrap="square" anchor="ctr">
            <a:noAutofit/>
          </a:bodyPr>
          <a:lstStyle>
            <a:lvl1pPr marL="0" indent="0" algn="ctr">
              <a:buNone/>
              <a:defRPr sz="1200"/>
            </a:lvl1pPr>
          </a:lstStyle>
          <a:p>
            <a:endParaRPr lang="en-US"/>
          </a:p>
        </p:txBody>
      </p:sp>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005811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3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D68616E-A804-4FFF-A62E-C10752A1D2A7}"/>
              </a:ext>
            </a:extLst>
          </p:cNvPr>
          <p:cNvSpPr>
            <a:spLocks noGrp="1"/>
          </p:cNvSpPr>
          <p:nvPr>
            <p:ph type="pic" sz="quarter" idx="10"/>
          </p:nvPr>
        </p:nvSpPr>
        <p:spPr>
          <a:xfrm>
            <a:off x="6096001" y="2179687"/>
            <a:ext cx="5460999" cy="3659705"/>
          </a:xfrm>
          <a:custGeom>
            <a:avLst/>
            <a:gdLst>
              <a:gd name="connsiteX0" fmla="*/ 1742871 w 5460999"/>
              <a:gd name="connsiteY0" fmla="*/ 3186638 h 3659705"/>
              <a:gd name="connsiteX1" fmla="*/ 3751324 w 5460999"/>
              <a:gd name="connsiteY1" fmla="*/ 3186638 h 3659705"/>
              <a:gd name="connsiteX2" fmla="*/ 3751324 w 5460999"/>
              <a:gd name="connsiteY2" fmla="*/ 3659705 h 3659705"/>
              <a:gd name="connsiteX3" fmla="*/ 1742871 w 5460999"/>
              <a:gd name="connsiteY3" fmla="*/ 3659705 h 3659705"/>
              <a:gd name="connsiteX4" fmla="*/ 1742872 w 5460999"/>
              <a:gd name="connsiteY4" fmla="*/ 2447768 h 3659705"/>
              <a:gd name="connsiteX5" fmla="*/ 5460999 w 5460999"/>
              <a:gd name="connsiteY5" fmla="*/ 2447768 h 3659705"/>
              <a:gd name="connsiteX6" fmla="*/ 5460999 w 5460999"/>
              <a:gd name="connsiteY6" fmla="*/ 3126808 h 3659705"/>
              <a:gd name="connsiteX7" fmla="*/ 1742872 w 5460999"/>
              <a:gd name="connsiteY7" fmla="*/ 3126808 h 3659705"/>
              <a:gd name="connsiteX8" fmla="*/ 3811383 w 5460999"/>
              <a:gd name="connsiteY8" fmla="*/ 1275843 h 3659705"/>
              <a:gd name="connsiteX9" fmla="*/ 4763851 w 5460999"/>
              <a:gd name="connsiteY9" fmla="*/ 1275843 h 3659705"/>
              <a:gd name="connsiteX10" fmla="*/ 4763851 w 5460999"/>
              <a:gd name="connsiteY10" fmla="*/ 2392487 h 3659705"/>
              <a:gd name="connsiteX11" fmla="*/ 3811383 w 5460999"/>
              <a:gd name="connsiteY11" fmla="*/ 2392487 h 3659705"/>
              <a:gd name="connsiteX12" fmla="*/ 0 w 5460999"/>
              <a:gd name="connsiteY12" fmla="*/ 1275843 h 3659705"/>
              <a:gd name="connsiteX13" fmla="*/ 3751325 w 5460999"/>
              <a:gd name="connsiteY13" fmla="*/ 1275843 h 3659705"/>
              <a:gd name="connsiteX14" fmla="*/ 3751325 w 5460999"/>
              <a:gd name="connsiteY14" fmla="*/ 2392487 h 3659705"/>
              <a:gd name="connsiteX15" fmla="*/ 0 w 5460999"/>
              <a:gd name="connsiteY15" fmla="*/ 2392487 h 3659705"/>
              <a:gd name="connsiteX16" fmla="*/ 1045723 w 5460999"/>
              <a:gd name="connsiteY16" fmla="*/ 0 h 3659705"/>
              <a:gd name="connsiteX17" fmla="*/ 4763850 w 5460999"/>
              <a:gd name="connsiteY17" fmla="*/ 0 h 3659705"/>
              <a:gd name="connsiteX18" fmla="*/ 4763850 w 5460999"/>
              <a:gd name="connsiteY18" fmla="*/ 1220011 h 3659705"/>
              <a:gd name="connsiteX19" fmla="*/ 1045723 w 5460999"/>
              <a:gd name="connsiteY19" fmla="*/ 1220011 h 3659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0999" h="3659705">
                <a:moveTo>
                  <a:pt x="1742871" y="3186638"/>
                </a:moveTo>
                <a:lnTo>
                  <a:pt x="3751324" y="3186638"/>
                </a:lnTo>
                <a:lnTo>
                  <a:pt x="3751324" y="3659705"/>
                </a:lnTo>
                <a:lnTo>
                  <a:pt x="1742871" y="3659705"/>
                </a:lnTo>
                <a:close/>
                <a:moveTo>
                  <a:pt x="1742872" y="2447768"/>
                </a:moveTo>
                <a:lnTo>
                  <a:pt x="5460999" y="2447768"/>
                </a:lnTo>
                <a:lnTo>
                  <a:pt x="5460999" y="3126808"/>
                </a:lnTo>
                <a:lnTo>
                  <a:pt x="1742872" y="3126808"/>
                </a:lnTo>
                <a:close/>
                <a:moveTo>
                  <a:pt x="3811383" y="1275843"/>
                </a:moveTo>
                <a:lnTo>
                  <a:pt x="4763851" y="1275843"/>
                </a:lnTo>
                <a:lnTo>
                  <a:pt x="4763851" y="2392487"/>
                </a:lnTo>
                <a:lnTo>
                  <a:pt x="3811383" y="2392487"/>
                </a:lnTo>
                <a:close/>
                <a:moveTo>
                  <a:pt x="0" y="1275843"/>
                </a:moveTo>
                <a:lnTo>
                  <a:pt x="3751325" y="1275843"/>
                </a:lnTo>
                <a:lnTo>
                  <a:pt x="3751325" y="2392487"/>
                </a:lnTo>
                <a:lnTo>
                  <a:pt x="0" y="2392487"/>
                </a:lnTo>
                <a:close/>
                <a:moveTo>
                  <a:pt x="1045723" y="0"/>
                </a:moveTo>
                <a:lnTo>
                  <a:pt x="4763850" y="0"/>
                </a:lnTo>
                <a:lnTo>
                  <a:pt x="4763850" y="1220011"/>
                </a:lnTo>
                <a:lnTo>
                  <a:pt x="1045723" y="1220011"/>
                </a:lnTo>
                <a:close/>
              </a:path>
            </a:pathLst>
          </a:custGeom>
        </p:spPr>
        <p:txBody>
          <a:bodyPr wrap="square">
            <a:noAutofit/>
          </a:bodyPr>
          <a:lstStyle/>
          <a:p>
            <a:endParaRPr lang="en-US"/>
          </a:p>
        </p:txBody>
      </p:sp>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963850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3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2C76D53-F9BA-4AEB-BE35-C7E61D42E376}"/>
              </a:ext>
            </a:extLst>
          </p:cNvPr>
          <p:cNvSpPr>
            <a:spLocks noGrp="1"/>
          </p:cNvSpPr>
          <p:nvPr>
            <p:ph type="pic" sz="quarter" idx="10"/>
          </p:nvPr>
        </p:nvSpPr>
        <p:spPr>
          <a:xfrm>
            <a:off x="1952832" y="3022234"/>
            <a:ext cx="1918934" cy="1918934"/>
          </a:xfrm>
          <a:custGeom>
            <a:avLst/>
            <a:gdLst>
              <a:gd name="connsiteX0" fmla="*/ 959467 w 1918934"/>
              <a:gd name="connsiteY0" fmla="*/ 0 h 1918934"/>
              <a:gd name="connsiteX1" fmla="*/ 1918934 w 1918934"/>
              <a:gd name="connsiteY1" fmla="*/ 959467 h 1918934"/>
              <a:gd name="connsiteX2" fmla="*/ 959467 w 1918934"/>
              <a:gd name="connsiteY2" fmla="*/ 1918934 h 1918934"/>
              <a:gd name="connsiteX3" fmla="*/ 0 w 1918934"/>
              <a:gd name="connsiteY3" fmla="*/ 959467 h 1918934"/>
              <a:gd name="connsiteX4" fmla="*/ 959467 w 1918934"/>
              <a:gd name="connsiteY4" fmla="*/ 0 h 191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934" h="1918934">
                <a:moveTo>
                  <a:pt x="959467" y="0"/>
                </a:moveTo>
                <a:cubicBezTo>
                  <a:pt x="1489366" y="0"/>
                  <a:pt x="1918934" y="429568"/>
                  <a:pt x="1918934" y="959467"/>
                </a:cubicBezTo>
                <a:cubicBezTo>
                  <a:pt x="1918934" y="1489366"/>
                  <a:pt x="1489366" y="1918934"/>
                  <a:pt x="959467" y="1918934"/>
                </a:cubicBezTo>
                <a:cubicBezTo>
                  <a:pt x="429568" y="1918934"/>
                  <a:pt x="0" y="1489366"/>
                  <a:pt x="0" y="959467"/>
                </a:cubicBezTo>
                <a:cubicBezTo>
                  <a:pt x="0" y="429568"/>
                  <a:pt x="429568" y="0"/>
                  <a:pt x="959467" y="0"/>
                </a:cubicBez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769335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2_Full Image without Header &amp; Footer">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
        <p:nvSpPr>
          <p:cNvPr id="17" name="Picture Placeholder 16">
            <a:extLst>
              <a:ext uri="{FF2B5EF4-FFF2-40B4-BE49-F238E27FC236}">
                <a16:creationId xmlns:a16="http://schemas.microsoft.com/office/drawing/2014/main" id="{58678BE3-FB6F-489E-B5F6-203E055B1100}"/>
              </a:ext>
            </a:extLst>
          </p:cNvPr>
          <p:cNvSpPr>
            <a:spLocks noGrp="1"/>
          </p:cNvSpPr>
          <p:nvPr>
            <p:ph type="pic" sz="quarter" idx="10"/>
          </p:nvPr>
        </p:nvSpPr>
        <p:spPr>
          <a:xfrm>
            <a:off x="1983148" y="2393683"/>
            <a:ext cx="883516" cy="883516"/>
          </a:xfrm>
          <a:custGeom>
            <a:avLst/>
            <a:gdLst>
              <a:gd name="connsiteX0" fmla="*/ 441758 w 883516"/>
              <a:gd name="connsiteY0" fmla="*/ 0 h 883516"/>
              <a:gd name="connsiteX1" fmla="*/ 883516 w 883516"/>
              <a:gd name="connsiteY1" fmla="*/ 441758 h 883516"/>
              <a:gd name="connsiteX2" fmla="*/ 441758 w 883516"/>
              <a:gd name="connsiteY2" fmla="*/ 883516 h 883516"/>
              <a:gd name="connsiteX3" fmla="*/ 0 w 883516"/>
              <a:gd name="connsiteY3" fmla="*/ 441758 h 883516"/>
              <a:gd name="connsiteX4" fmla="*/ 441758 w 883516"/>
              <a:gd name="connsiteY4" fmla="*/ 0 h 8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16" h="883516">
                <a:moveTo>
                  <a:pt x="441758" y="0"/>
                </a:moveTo>
                <a:cubicBezTo>
                  <a:pt x="685734" y="0"/>
                  <a:pt x="883516" y="197782"/>
                  <a:pt x="883516" y="441758"/>
                </a:cubicBezTo>
                <a:cubicBezTo>
                  <a:pt x="883516" y="685734"/>
                  <a:pt x="685734" y="883516"/>
                  <a:pt x="441758" y="883516"/>
                </a:cubicBezTo>
                <a:cubicBezTo>
                  <a:pt x="197782" y="883516"/>
                  <a:pt x="0" y="685734"/>
                  <a:pt x="0" y="441758"/>
                </a:cubicBezTo>
                <a:cubicBezTo>
                  <a:pt x="0" y="197782"/>
                  <a:pt x="197782" y="0"/>
                  <a:pt x="441758" y="0"/>
                </a:cubicBez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F51FFFE2-B1CF-4986-8C98-374905A464BB}"/>
              </a:ext>
            </a:extLst>
          </p:cNvPr>
          <p:cNvSpPr>
            <a:spLocks noGrp="1"/>
          </p:cNvSpPr>
          <p:nvPr>
            <p:ph type="pic" sz="quarter" idx="11"/>
          </p:nvPr>
        </p:nvSpPr>
        <p:spPr>
          <a:xfrm>
            <a:off x="5654242" y="2393683"/>
            <a:ext cx="883516" cy="883516"/>
          </a:xfrm>
          <a:custGeom>
            <a:avLst/>
            <a:gdLst>
              <a:gd name="connsiteX0" fmla="*/ 441758 w 883516"/>
              <a:gd name="connsiteY0" fmla="*/ 0 h 883516"/>
              <a:gd name="connsiteX1" fmla="*/ 883516 w 883516"/>
              <a:gd name="connsiteY1" fmla="*/ 441758 h 883516"/>
              <a:gd name="connsiteX2" fmla="*/ 441758 w 883516"/>
              <a:gd name="connsiteY2" fmla="*/ 883516 h 883516"/>
              <a:gd name="connsiteX3" fmla="*/ 0 w 883516"/>
              <a:gd name="connsiteY3" fmla="*/ 441758 h 883516"/>
              <a:gd name="connsiteX4" fmla="*/ 441758 w 883516"/>
              <a:gd name="connsiteY4" fmla="*/ 0 h 8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16" h="883516">
                <a:moveTo>
                  <a:pt x="441758" y="0"/>
                </a:moveTo>
                <a:cubicBezTo>
                  <a:pt x="685734" y="0"/>
                  <a:pt x="883516" y="197782"/>
                  <a:pt x="883516" y="441758"/>
                </a:cubicBezTo>
                <a:cubicBezTo>
                  <a:pt x="883516" y="685734"/>
                  <a:pt x="685734" y="883516"/>
                  <a:pt x="441758" y="883516"/>
                </a:cubicBezTo>
                <a:cubicBezTo>
                  <a:pt x="197782" y="883516"/>
                  <a:pt x="0" y="685734"/>
                  <a:pt x="0" y="441758"/>
                </a:cubicBezTo>
                <a:cubicBezTo>
                  <a:pt x="0" y="197782"/>
                  <a:pt x="197782" y="0"/>
                  <a:pt x="441758" y="0"/>
                </a:cubicBezTo>
                <a:close/>
              </a:path>
            </a:pathLst>
          </a:custGeom>
        </p:spPr>
        <p:txBody>
          <a:bodyPr wrap="square">
            <a:noAutofit/>
          </a:bodyPr>
          <a:lstStyle/>
          <a:p>
            <a:endParaRPr lang="en-US"/>
          </a:p>
        </p:txBody>
      </p:sp>
      <p:sp>
        <p:nvSpPr>
          <p:cNvPr id="19" name="Picture Placeholder 18">
            <a:extLst>
              <a:ext uri="{FF2B5EF4-FFF2-40B4-BE49-F238E27FC236}">
                <a16:creationId xmlns:a16="http://schemas.microsoft.com/office/drawing/2014/main" id="{9634331C-0796-46AC-BE60-723AF4073AD9}"/>
              </a:ext>
            </a:extLst>
          </p:cNvPr>
          <p:cNvSpPr>
            <a:spLocks noGrp="1"/>
          </p:cNvSpPr>
          <p:nvPr>
            <p:ph type="pic" sz="quarter" idx="12"/>
          </p:nvPr>
        </p:nvSpPr>
        <p:spPr>
          <a:xfrm>
            <a:off x="9325336" y="2393683"/>
            <a:ext cx="883516" cy="883516"/>
          </a:xfrm>
          <a:custGeom>
            <a:avLst/>
            <a:gdLst>
              <a:gd name="connsiteX0" fmla="*/ 441758 w 883516"/>
              <a:gd name="connsiteY0" fmla="*/ 0 h 883516"/>
              <a:gd name="connsiteX1" fmla="*/ 883516 w 883516"/>
              <a:gd name="connsiteY1" fmla="*/ 441758 h 883516"/>
              <a:gd name="connsiteX2" fmla="*/ 441758 w 883516"/>
              <a:gd name="connsiteY2" fmla="*/ 883516 h 883516"/>
              <a:gd name="connsiteX3" fmla="*/ 0 w 883516"/>
              <a:gd name="connsiteY3" fmla="*/ 441758 h 883516"/>
              <a:gd name="connsiteX4" fmla="*/ 441758 w 883516"/>
              <a:gd name="connsiteY4" fmla="*/ 0 h 8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16" h="883516">
                <a:moveTo>
                  <a:pt x="441758" y="0"/>
                </a:moveTo>
                <a:cubicBezTo>
                  <a:pt x="685734" y="0"/>
                  <a:pt x="883516" y="197782"/>
                  <a:pt x="883516" y="441758"/>
                </a:cubicBezTo>
                <a:cubicBezTo>
                  <a:pt x="883516" y="685734"/>
                  <a:pt x="685734" y="883516"/>
                  <a:pt x="441758" y="883516"/>
                </a:cubicBezTo>
                <a:cubicBezTo>
                  <a:pt x="197782" y="883516"/>
                  <a:pt x="0" y="685734"/>
                  <a:pt x="0" y="441758"/>
                </a:cubicBezTo>
                <a:cubicBezTo>
                  <a:pt x="0" y="197782"/>
                  <a:pt x="197782" y="0"/>
                  <a:pt x="441758" y="0"/>
                </a:cubicBez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F15CD068-6A2C-4F1B-9C02-0730C8D5F5C9}"/>
              </a:ext>
            </a:extLst>
          </p:cNvPr>
          <p:cNvSpPr>
            <a:spLocks noGrp="1"/>
          </p:cNvSpPr>
          <p:nvPr>
            <p:ph type="pic" sz="quarter" idx="13"/>
          </p:nvPr>
        </p:nvSpPr>
        <p:spPr>
          <a:xfrm>
            <a:off x="9325336" y="4704715"/>
            <a:ext cx="883516" cy="883516"/>
          </a:xfrm>
          <a:custGeom>
            <a:avLst/>
            <a:gdLst>
              <a:gd name="connsiteX0" fmla="*/ 441758 w 883516"/>
              <a:gd name="connsiteY0" fmla="*/ 0 h 883516"/>
              <a:gd name="connsiteX1" fmla="*/ 883516 w 883516"/>
              <a:gd name="connsiteY1" fmla="*/ 441758 h 883516"/>
              <a:gd name="connsiteX2" fmla="*/ 441758 w 883516"/>
              <a:gd name="connsiteY2" fmla="*/ 883516 h 883516"/>
              <a:gd name="connsiteX3" fmla="*/ 0 w 883516"/>
              <a:gd name="connsiteY3" fmla="*/ 441758 h 883516"/>
              <a:gd name="connsiteX4" fmla="*/ 441758 w 883516"/>
              <a:gd name="connsiteY4" fmla="*/ 0 h 8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16" h="883516">
                <a:moveTo>
                  <a:pt x="441758" y="0"/>
                </a:moveTo>
                <a:cubicBezTo>
                  <a:pt x="685734" y="0"/>
                  <a:pt x="883516" y="197782"/>
                  <a:pt x="883516" y="441758"/>
                </a:cubicBezTo>
                <a:cubicBezTo>
                  <a:pt x="883516" y="685734"/>
                  <a:pt x="685734" y="883516"/>
                  <a:pt x="441758" y="883516"/>
                </a:cubicBezTo>
                <a:cubicBezTo>
                  <a:pt x="197782" y="883516"/>
                  <a:pt x="0" y="685734"/>
                  <a:pt x="0" y="441758"/>
                </a:cubicBezTo>
                <a:cubicBezTo>
                  <a:pt x="0" y="197782"/>
                  <a:pt x="197782" y="0"/>
                  <a:pt x="441758" y="0"/>
                </a:cubicBezTo>
                <a:close/>
              </a:path>
            </a:pathLst>
          </a:custGeom>
        </p:spPr>
        <p:txBody>
          <a:bodyPr wrap="square">
            <a:noAutofit/>
          </a:bodyPr>
          <a:lstStyle/>
          <a:p>
            <a:endParaRPr lang="en-US"/>
          </a:p>
        </p:txBody>
      </p:sp>
      <p:sp>
        <p:nvSpPr>
          <p:cNvPr id="21" name="Picture Placeholder 20">
            <a:extLst>
              <a:ext uri="{FF2B5EF4-FFF2-40B4-BE49-F238E27FC236}">
                <a16:creationId xmlns:a16="http://schemas.microsoft.com/office/drawing/2014/main" id="{73F0D947-4796-47F7-A1E8-400785555A88}"/>
              </a:ext>
            </a:extLst>
          </p:cNvPr>
          <p:cNvSpPr>
            <a:spLocks noGrp="1"/>
          </p:cNvSpPr>
          <p:nvPr>
            <p:ph type="pic" sz="quarter" idx="14"/>
          </p:nvPr>
        </p:nvSpPr>
        <p:spPr>
          <a:xfrm>
            <a:off x="5654242" y="4704715"/>
            <a:ext cx="883516" cy="883516"/>
          </a:xfrm>
          <a:custGeom>
            <a:avLst/>
            <a:gdLst>
              <a:gd name="connsiteX0" fmla="*/ 441758 w 883516"/>
              <a:gd name="connsiteY0" fmla="*/ 0 h 883516"/>
              <a:gd name="connsiteX1" fmla="*/ 883516 w 883516"/>
              <a:gd name="connsiteY1" fmla="*/ 441758 h 883516"/>
              <a:gd name="connsiteX2" fmla="*/ 441758 w 883516"/>
              <a:gd name="connsiteY2" fmla="*/ 883516 h 883516"/>
              <a:gd name="connsiteX3" fmla="*/ 0 w 883516"/>
              <a:gd name="connsiteY3" fmla="*/ 441758 h 883516"/>
              <a:gd name="connsiteX4" fmla="*/ 441758 w 883516"/>
              <a:gd name="connsiteY4" fmla="*/ 0 h 8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16" h="883516">
                <a:moveTo>
                  <a:pt x="441758" y="0"/>
                </a:moveTo>
                <a:cubicBezTo>
                  <a:pt x="685734" y="0"/>
                  <a:pt x="883516" y="197782"/>
                  <a:pt x="883516" y="441758"/>
                </a:cubicBezTo>
                <a:cubicBezTo>
                  <a:pt x="883516" y="685734"/>
                  <a:pt x="685734" y="883516"/>
                  <a:pt x="441758" y="883516"/>
                </a:cubicBezTo>
                <a:cubicBezTo>
                  <a:pt x="197782" y="883516"/>
                  <a:pt x="0" y="685734"/>
                  <a:pt x="0" y="441758"/>
                </a:cubicBezTo>
                <a:cubicBezTo>
                  <a:pt x="0" y="197782"/>
                  <a:pt x="197782" y="0"/>
                  <a:pt x="441758" y="0"/>
                </a:cubicBezTo>
                <a:close/>
              </a:path>
            </a:pathLst>
          </a:custGeom>
        </p:spPr>
        <p:txBody>
          <a:bodyPr wrap="square">
            <a:noAutofit/>
          </a:bodyPr>
          <a:lstStyle/>
          <a:p>
            <a:endParaRPr lang="en-US"/>
          </a:p>
        </p:txBody>
      </p:sp>
      <p:sp>
        <p:nvSpPr>
          <p:cNvPr id="20" name="Picture Placeholder 19">
            <a:extLst>
              <a:ext uri="{FF2B5EF4-FFF2-40B4-BE49-F238E27FC236}">
                <a16:creationId xmlns:a16="http://schemas.microsoft.com/office/drawing/2014/main" id="{FBF7D3B3-75E8-4682-8204-3D53748844B1}"/>
              </a:ext>
            </a:extLst>
          </p:cNvPr>
          <p:cNvSpPr>
            <a:spLocks noGrp="1"/>
          </p:cNvSpPr>
          <p:nvPr>
            <p:ph type="pic" sz="quarter" idx="15"/>
          </p:nvPr>
        </p:nvSpPr>
        <p:spPr>
          <a:xfrm>
            <a:off x="1983148" y="4704715"/>
            <a:ext cx="883516" cy="883516"/>
          </a:xfrm>
          <a:custGeom>
            <a:avLst/>
            <a:gdLst>
              <a:gd name="connsiteX0" fmla="*/ 441758 w 883516"/>
              <a:gd name="connsiteY0" fmla="*/ 0 h 883516"/>
              <a:gd name="connsiteX1" fmla="*/ 883516 w 883516"/>
              <a:gd name="connsiteY1" fmla="*/ 441758 h 883516"/>
              <a:gd name="connsiteX2" fmla="*/ 441758 w 883516"/>
              <a:gd name="connsiteY2" fmla="*/ 883516 h 883516"/>
              <a:gd name="connsiteX3" fmla="*/ 0 w 883516"/>
              <a:gd name="connsiteY3" fmla="*/ 441758 h 883516"/>
              <a:gd name="connsiteX4" fmla="*/ 441758 w 883516"/>
              <a:gd name="connsiteY4" fmla="*/ 0 h 88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516" h="883516">
                <a:moveTo>
                  <a:pt x="441758" y="0"/>
                </a:moveTo>
                <a:cubicBezTo>
                  <a:pt x="685734" y="0"/>
                  <a:pt x="883516" y="197782"/>
                  <a:pt x="883516" y="441758"/>
                </a:cubicBezTo>
                <a:cubicBezTo>
                  <a:pt x="883516" y="685734"/>
                  <a:pt x="685734" y="883516"/>
                  <a:pt x="441758" y="883516"/>
                </a:cubicBezTo>
                <a:cubicBezTo>
                  <a:pt x="197782" y="883516"/>
                  <a:pt x="0" y="685734"/>
                  <a:pt x="0" y="441758"/>
                </a:cubicBezTo>
                <a:cubicBezTo>
                  <a:pt x="0" y="197782"/>
                  <a:pt x="197782" y="0"/>
                  <a:pt x="44175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444022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3_Full Image without Header &amp; Footer">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91DAEDA3-C95A-4AFC-92EB-932A7472CB17}"/>
              </a:ext>
            </a:extLst>
          </p:cNvPr>
          <p:cNvSpPr>
            <a:spLocks noGrp="1"/>
          </p:cNvSpPr>
          <p:nvPr>
            <p:ph type="pic" sz="quarter" idx="12"/>
          </p:nvPr>
        </p:nvSpPr>
        <p:spPr>
          <a:xfrm>
            <a:off x="9844344" y="3652864"/>
            <a:ext cx="958850" cy="958850"/>
          </a:xfrm>
          <a:custGeom>
            <a:avLst/>
            <a:gdLst>
              <a:gd name="connsiteX0" fmla="*/ 479425 w 958850"/>
              <a:gd name="connsiteY0" fmla="*/ 0 h 958850"/>
              <a:gd name="connsiteX1" fmla="*/ 958850 w 958850"/>
              <a:gd name="connsiteY1" fmla="*/ 479425 h 958850"/>
              <a:gd name="connsiteX2" fmla="*/ 479425 w 958850"/>
              <a:gd name="connsiteY2" fmla="*/ 958850 h 958850"/>
              <a:gd name="connsiteX3" fmla="*/ 0 w 958850"/>
              <a:gd name="connsiteY3" fmla="*/ 479425 h 958850"/>
              <a:gd name="connsiteX4" fmla="*/ 479425 w 958850"/>
              <a:gd name="connsiteY4" fmla="*/ 0 h 9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50" h="958850">
                <a:moveTo>
                  <a:pt x="479425" y="0"/>
                </a:moveTo>
                <a:cubicBezTo>
                  <a:pt x="744204" y="0"/>
                  <a:pt x="958850" y="214646"/>
                  <a:pt x="958850" y="479425"/>
                </a:cubicBezTo>
                <a:cubicBezTo>
                  <a:pt x="958850" y="744204"/>
                  <a:pt x="744204" y="958850"/>
                  <a:pt x="479425" y="958850"/>
                </a:cubicBezTo>
                <a:cubicBezTo>
                  <a:pt x="214646" y="958850"/>
                  <a:pt x="0" y="744204"/>
                  <a:pt x="0" y="479425"/>
                </a:cubicBezTo>
                <a:cubicBezTo>
                  <a:pt x="0" y="214646"/>
                  <a:pt x="214646" y="0"/>
                  <a:pt x="479425" y="0"/>
                </a:cubicBezTo>
                <a:close/>
              </a:path>
            </a:pathLst>
          </a:custGeom>
        </p:spPr>
        <p:txBody>
          <a:bodyPr wrap="square">
            <a:noAutofit/>
          </a:bodyPr>
          <a:lstStyle/>
          <a:p>
            <a:endParaRPr lang="en-US"/>
          </a:p>
        </p:txBody>
      </p:sp>
      <p:sp>
        <p:nvSpPr>
          <p:cNvPr id="34" name="Picture Placeholder 33">
            <a:extLst>
              <a:ext uri="{FF2B5EF4-FFF2-40B4-BE49-F238E27FC236}">
                <a16:creationId xmlns:a16="http://schemas.microsoft.com/office/drawing/2014/main" id="{D262203C-5E60-43AF-BB18-91E8F85143FF}"/>
              </a:ext>
            </a:extLst>
          </p:cNvPr>
          <p:cNvSpPr>
            <a:spLocks noGrp="1"/>
          </p:cNvSpPr>
          <p:nvPr>
            <p:ph type="pic" sz="quarter" idx="11"/>
          </p:nvPr>
        </p:nvSpPr>
        <p:spPr>
          <a:xfrm>
            <a:off x="4207320" y="3652864"/>
            <a:ext cx="958850" cy="958850"/>
          </a:xfrm>
          <a:custGeom>
            <a:avLst/>
            <a:gdLst>
              <a:gd name="connsiteX0" fmla="*/ 479425 w 958850"/>
              <a:gd name="connsiteY0" fmla="*/ 0 h 958850"/>
              <a:gd name="connsiteX1" fmla="*/ 958850 w 958850"/>
              <a:gd name="connsiteY1" fmla="*/ 479425 h 958850"/>
              <a:gd name="connsiteX2" fmla="*/ 479425 w 958850"/>
              <a:gd name="connsiteY2" fmla="*/ 958850 h 958850"/>
              <a:gd name="connsiteX3" fmla="*/ 0 w 958850"/>
              <a:gd name="connsiteY3" fmla="*/ 479425 h 958850"/>
              <a:gd name="connsiteX4" fmla="*/ 479425 w 958850"/>
              <a:gd name="connsiteY4" fmla="*/ 0 h 9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50" h="958850">
                <a:moveTo>
                  <a:pt x="479425" y="0"/>
                </a:moveTo>
                <a:cubicBezTo>
                  <a:pt x="744204" y="0"/>
                  <a:pt x="958850" y="214646"/>
                  <a:pt x="958850" y="479425"/>
                </a:cubicBezTo>
                <a:cubicBezTo>
                  <a:pt x="958850" y="744204"/>
                  <a:pt x="744204" y="958850"/>
                  <a:pt x="479425" y="958850"/>
                </a:cubicBezTo>
                <a:cubicBezTo>
                  <a:pt x="214646" y="958850"/>
                  <a:pt x="0" y="744204"/>
                  <a:pt x="0" y="479425"/>
                </a:cubicBezTo>
                <a:cubicBezTo>
                  <a:pt x="0" y="214646"/>
                  <a:pt x="214646" y="0"/>
                  <a:pt x="479425" y="0"/>
                </a:cubicBezTo>
                <a:close/>
              </a:path>
            </a:pathLst>
          </a:custGeom>
        </p:spPr>
        <p:txBody>
          <a:bodyPr wrap="square">
            <a:noAutofit/>
          </a:bodyPr>
          <a:lstStyle/>
          <a:p>
            <a:endParaRPr lang="en-US"/>
          </a:p>
        </p:txBody>
      </p:sp>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
        <p:nvSpPr>
          <p:cNvPr id="31" name="Picture Placeholder 30">
            <a:extLst>
              <a:ext uri="{FF2B5EF4-FFF2-40B4-BE49-F238E27FC236}">
                <a16:creationId xmlns:a16="http://schemas.microsoft.com/office/drawing/2014/main" id="{EA383DF1-E759-4958-8DB3-4A98A9F04ABD}"/>
              </a:ext>
            </a:extLst>
          </p:cNvPr>
          <p:cNvSpPr>
            <a:spLocks noGrp="1"/>
          </p:cNvSpPr>
          <p:nvPr>
            <p:ph type="pic" sz="quarter" idx="10"/>
          </p:nvPr>
        </p:nvSpPr>
        <p:spPr>
          <a:xfrm>
            <a:off x="1383517" y="3652864"/>
            <a:ext cx="958850" cy="958850"/>
          </a:xfrm>
          <a:custGeom>
            <a:avLst/>
            <a:gdLst>
              <a:gd name="connsiteX0" fmla="*/ 479425 w 958850"/>
              <a:gd name="connsiteY0" fmla="*/ 0 h 958850"/>
              <a:gd name="connsiteX1" fmla="*/ 958850 w 958850"/>
              <a:gd name="connsiteY1" fmla="*/ 479425 h 958850"/>
              <a:gd name="connsiteX2" fmla="*/ 479425 w 958850"/>
              <a:gd name="connsiteY2" fmla="*/ 958850 h 958850"/>
              <a:gd name="connsiteX3" fmla="*/ 0 w 958850"/>
              <a:gd name="connsiteY3" fmla="*/ 479425 h 958850"/>
              <a:gd name="connsiteX4" fmla="*/ 479425 w 958850"/>
              <a:gd name="connsiteY4" fmla="*/ 0 h 9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50" h="958850">
                <a:moveTo>
                  <a:pt x="479425" y="0"/>
                </a:moveTo>
                <a:cubicBezTo>
                  <a:pt x="744204" y="0"/>
                  <a:pt x="958850" y="214646"/>
                  <a:pt x="958850" y="479425"/>
                </a:cubicBezTo>
                <a:cubicBezTo>
                  <a:pt x="958850" y="744204"/>
                  <a:pt x="744204" y="958850"/>
                  <a:pt x="479425" y="958850"/>
                </a:cubicBezTo>
                <a:cubicBezTo>
                  <a:pt x="214646" y="958850"/>
                  <a:pt x="0" y="744204"/>
                  <a:pt x="0" y="479425"/>
                </a:cubicBezTo>
                <a:cubicBezTo>
                  <a:pt x="0" y="214646"/>
                  <a:pt x="214646" y="0"/>
                  <a:pt x="479425" y="0"/>
                </a:cubicBezTo>
                <a:close/>
              </a:path>
            </a:pathLst>
          </a:custGeom>
        </p:spPr>
        <p:txBody>
          <a:bodyPr wrap="square">
            <a:noAutofit/>
          </a:bodyPr>
          <a:lstStyle/>
          <a:p>
            <a:endParaRPr lang="en-US"/>
          </a:p>
        </p:txBody>
      </p:sp>
      <p:sp>
        <p:nvSpPr>
          <p:cNvPr id="35" name="Picture Placeholder 34">
            <a:extLst>
              <a:ext uri="{FF2B5EF4-FFF2-40B4-BE49-F238E27FC236}">
                <a16:creationId xmlns:a16="http://schemas.microsoft.com/office/drawing/2014/main" id="{46794171-3AA5-49D7-8263-BFF9EBF53134}"/>
              </a:ext>
            </a:extLst>
          </p:cNvPr>
          <p:cNvSpPr>
            <a:spLocks noGrp="1"/>
          </p:cNvSpPr>
          <p:nvPr>
            <p:ph type="pic" sz="quarter" idx="13"/>
          </p:nvPr>
        </p:nvSpPr>
        <p:spPr>
          <a:xfrm>
            <a:off x="7025832" y="3652864"/>
            <a:ext cx="958850" cy="958850"/>
          </a:xfrm>
          <a:custGeom>
            <a:avLst/>
            <a:gdLst>
              <a:gd name="connsiteX0" fmla="*/ 479425 w 958850"/>
              <a:gd name="connsiteY0" fmla="*/ 0 h 958850"/>
              <a:gd name="connsiteX1" fmla="*/ 958850 w 958850"/>
              <a:gd name="connsiteY1" fmla="*/ 479425 h 958850"/>
              <a:gd name="connsiteX2" fmla="*/ 479425 w 958850"/>
              <a:gd name="connsiteY2" fmla="*/ 958850 h 958850"/>
              <a:gd name="connsiteX3" fmla="*/ 0 w 958850"/>
              <a:gd name="connsiteY3" fmla="*/ 479425 h 958850"/>
              <a:gd name="connsiteX4" fmla="*/ 479425 w 958850"/>
              <a:gd name="connsiteY4" fmla="*/ 0 h 958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50" h="958850">
                <a:moveTo>
                  <a:pt x="479425" y="0"/>
                </a:moveTo>
                <a:cubicBezTo>
                  <a:pt x="744204" y="0"/>
                  <a:pt x="958850" y="214646"/>
                  <a:pt x="958850" y="479425"/>
                </a:cubicBezTo>
                <a:cubicBezTo>
                  <a:pt x="958850" y="744204"/>
                  <a:pt x="744204" y="958850"/>
                  <a:pt x="479425" y="958850"/>
                </a:cubicBezTo>
                <a:cubicBezTo>
                  <a:pt x="214646" y="958850"/>
                  <a:pt x="0" y="744204"/>
                  <a:pt x="0" y="479425"/>
                </a:cubicBezTo>
                <a:cubicBezTo>
                  <a:pt x="0" y="214646"/>
                  <a:pt x="214646" y="0"/>
                  <a:pt x="47942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746819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4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D236E0C-7617-4EC7-AC22-DE997F98326C}"/>
              </a:ext>
            </a:extLst>
          </p:cNvPr>
          <p:cNvSpPr>
            <a:spLocks noGrp="1"/>
          </p:cNvSpPr>
          <p:nvPr>
            <p:ph type="pic" sz="quarter" idx="10"/>
          </p:nvPr>
        </p:nvSpPr>
        <p:spPr>
          <a:xfrm>
            <a:off x="1621992" y="2434358"/>
            <a:ext cx="2118592" cy="2118592"/>
          </a:xfrm>
          <a:custGeom>
            <a:avLst/>
            <a:gdLst>
              <a:gd name="connsiteX0" fmla="*/ 1059297 w 2118592"/>
              <a:gd name="connsiteY0" fmla="*/ 0 h 2118592"/>
              <a:gd name="connsiteX1" fmla="*/ 1059297 w 2118592"/>
              <a:gd name="connsiteY1" fmla="*/ 1059296 h 2118592"/>
              <a:gd name="connsiteX2" fmla="*/ 2118592 w 2118592"/>
              <a:gd name="connsiteY2" fmla="*/ 1059296 h 2118592"/>
              <a:gd name="connsiteX3" fmla="*/ 1059296 w 2118592"/>
              <a:gd name="connsiteY3" fmla="*/ 2118592 h 2118592"/>
              <a:gd name="connsiteX4" fmla="*/ 0 w 2118592"/>
              <a:gd name="connsiteY4" fmla="*/ 1059296 h 2118592"/>
              <a:gd name="connsiteX5" fmla="*/ 1 w 2118592"/>
              <a:gd name="connsiteY5" fmla="*/ 1059296 h 2118592"/>
              <a:gd name="connsiteX6" fmla="*/ 1059297 w 2118592"/>
              <a:gd name="connsiteY6" fmla="*/ 0 h 211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592" h="2118592">
                <a:moveTo>
                  <a:pt x="1059297" y="0"/>
                </a:moveTo>
                <a:lnTo>
                  <a:pt x="1059297" y="1059296"/>
                </a:lnTo>
                <a:lnTo>
                  <a:pt x="2118592" y="1059296"/>
                </a:lnTo>
                <a:cubicBezTo>
                  <a:pt x="2118592" y="1644329"/>
                  <a:pt x="1644329" y="2118592"/>
                  <a:pt x="1059296" y="2118592"/>
                </a:cubicBezTo>
                <a:cubicBezTo>
                  <a:pt x="474263" y="2118592"/>
                  <a:pt x="0" y="1644329"/>
                  <a:pt x="0" y="1059296"/>
                </a:cubicBezTo>
                <a:lnTo>
                  <a:pt x="1" y="1059296"/>
                </a:lnTo>
                <a:cubicBezTo>
                  <a:pt x="1" y="474263"/>
                  <a:pt x="474264" y="0"/>
                  <a:pt x="1059297"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812B925-1EC3-4423-AC0C-30297E137F9C}"/>
              </a:ext>
            </a:extLst>
          </p:cNvPr>
          <p:cNvSpPr>
            <a:spLocks noGrp="1"/>
          </p:cNvSpPr>
          <p:nvPr>
            <p:ph type="pic" sz="quarter" idx="11"/>
          </p:nvPr>
        </p:nvSpPr>
        <p:spPr>
          <a:xfrm>
            <a:off x="5036704" y="2434358"/>
            <a:ext cx="2118592" cy="2118592"/>
          </a:xfrm>
          <a:custGeom>
            <a:avLst/>
            <a:gdLst>
              <a:gd name="connsiteX0" fmla="*/ 1059297 w 2118592"/>
              <a:gd name="connsiteY0" fmla="*/ 0 h 2118592"/>
              <a:gd name="connsiteX1" fmla="*/ 1059297 w 2118592"/>
              <a:gd name="connsiteY1" fmla="*/ 1059296 h 2118592"/>
              <a:gd name="connsiteX2" fmla="*/ 2118592 w 2118592"/>
              <a:gd name="connsiteY2" fmla="*/ 1059296 h 2118592"/>
              <a:gd name="connsiteX3" fmla="*/ 1059296 w 2118592"/>
              <a:gd name="connsiteY3" fmla="*/ 2118592 h 2118592"/>
              <a:gd name="connsiteX4" fmla="*/ 0 w 2118592"/>
              <a:gd name="connsiteY4" fmla="*/ 1059296 h 2118592"/>
              <a:gd name="connsiteX5" fmla="*/ 1 w 2118592"/>
              <a:gd name="connsiteY5" fmla="*/ 1059296 h 2118592"/>
              <a:gd name="connsiteX6" fmla="*/ 1059297 w 2118592"/>
              <a:gd name="connsiteY6" fmla="*/ 0 h 211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592" h="2118592">
                <a:moveTo>
                  <a:pt x="1059297" y="0"/>
                </a:moveTo>
                <a:lnTo>
                  <a:pt x="1059297" y="1059296"/>
                </a:lnTo>
                <a:lnTo>
                  <a:pt x="2118592" y="1059296"/>
                </a:lnTo>
                <a:cubicBezTo>
                  <a:pt x="2118592" y="1644329"/>
                  <a:pt x="1644329" y="2118592"/>
                  <a:pt x="1059296" y="2118592"/>
                </a:cubicBezTo>
                <a:cubicBezTo>
                  <a:pt x="474263" y="2118592"/>
                  <a:pt x="0" y="1644329"/>
                  <a:pt x="0" y="1059296"/>
                </a:cubicBezTo>
                <a:lnTo>
                  <a:pt x="1" y="1059296"/>
                </a:lnTo>
                <a:cubicBezTo>
                  <a:pt x="1" y="474263"/>
                  <a:pt x="474264" y="0"/>
                  <a:pt x="1059297" y="0"/>
                </a:cubicBez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DF5B26D7-AE31-4C90-9B54-BD0F377B71B6}"/>
              </a:ext>
            </a:extLst>
          </p:cNvPr>
          <p:cNvSpPr>
            <a:spLocks noGrp="1"/>
          </p:cNvSpPr>
          <p:nvPr>
            <p:ph type="pic" sz="quarter" idx="12"/>
          </p:nvPr>
        </p:nvSpPr>
        <p:spPr>
          <a:xfrm>
            <a:off x="8451416" y="2434357"/>
            <a:ext cx="2118592" cy="2118592"/>
          </a:xfrm>
          <a:custGeom>
            <a:avLst/>
            <a:gdLst>
              <a:gd name="connsiteX0" fmla="*/ 1059297 w 2118592"/>
              <a:gd name="connsiteY0" fmla="*/ 0 h 2118592"/>
              <a:gd name="connsiteX1" fmla="*/ 1059297 w 2118592"/>
              <a:gd name="connsiteY1" fmla="*/ 1059296 h 2118592"/>
              <a:gd name="connsiteX2" fmla="*/ 2118592 w 2118592"/>
              <a:gd name="connsiteY2" fmla="*/ 1059296 h 2118592"/>
              <a:gd name="connsiteX3" fmla="*/ 1059296 w 2118592"/>
              <a:gd name="connsiteY3" fmla="*/ 2118592 h 2118592"/>
              <a:gd name="connsiteX4" fmla="*/ 0 w 2118592"/>
              <a:gd name="connsiteY4" fmla="*/ 1059296 h 2118592"/>
              <a:gd name="connsiteX5" fmla="*/ 1 w 2118592"/>
              <a:gd name="connsiteY5" fmla="*/ 1059296 h 2118592"/>
              <a:gd name="connsiteX6" fmla="*/ 1059297 w 2118592"/>
              <a:gd name="connsiteY6" fmla="*/ 0 h 2118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8592" h="2118592">
                <a:moveTo>
                  <a:pt x="1059297" y="0"/>
                </a:moveTo>
                <a:lnTo>
                  <a:pt x="1059297" y="1059296"/>
                </a:lnTo>
                <a:lnTo>
                  <a:pt x="2118592" y="1059296"/>
                </a:lnTo>
                <a:cubicBezTo>
                  <a:pt x="2118592" y="1644329"/>
                  <a:pt x="1644329" y="2118592"/>
                  <a:pt x="1059296" y="2118592"/>
                </a:cubicBezTo>
                <a:cubicBezTo>
                  <a:pt x="474263" y="2118592"/>
                  <a:pt x="0" y="1644329"/>
                  <a:pt x="0" y="1059296"/>
                </a:cubicBezTo>
                <a:lnTo>
                  <a:pt x="1" y="1059296"/>
                </a:lnTo>
                <a:cubicBezTo>
                  <a:pt x="1" y="474263"/>
                  <a:pt x="474264" y="0"/>
                  <a:pt x="1059297" y="0"/>
                </a:cubicBezTo>
                <a:close/>
              </a:path>
            </a:pathLst>
          </a:custGeom>
        </p:spPr>
        <p:txBody>
          <a:bodyPr wrap="square">
            <a:noAutofit/>
          </a:bodyPr>
          <a:lstStyle/>
          <a:p>
            <a:endParaRPr lang="en-US"/>
          </a:p>
        </p:txBody>
      </p:sp>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2120495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5_Full Image without Header &amp; Footer">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957FC9A-AA16-47E4-B408-6C0806E3D449}"/>
              </a:ext>
            </a:extLst>
          </p:cNvPr>
          <p:cNvSpPr>
            <a:spLocks noGrp="1"/>
          </p:cNvSpPr>
          <p:nvPr>
            <p:ph type="pic" sz="quarter" idx="10"/>
          </p:nvPr>
        </p:nvSpPr>
        <p:spPr>
          <a:xfrm>
            <a:off x="619124" y="1351335"/>
            <a:ext cx="1220156" cy="1220156"/>
          </a:xfrm>
          <a:custGeom>
            <a:avLst/>
            <a:gdLst>
              <a:gd name="connsiteX0" fmla="*/ 0 w 1220156"/>
              <a:gd name="connsiteY0" fmla="*/ 0 h 1220156"/>
              <a:gd name="connsiteX1" fmla="*/ 1220156 w 1220156"/>
              <a:gd name="connsiteY1" fmla="*/ 0 h 1220156"/>
              <a:gd name="connsiteX2" fmla="*/ 1220156 w 1220156"/>
              <a:gd name="connsiteY2" fmla="*/ 1220156 h 1220156"/>
              <a:gd name="connsiteX3" fmla="*/ 0 w 1220156"/>
              <a:gd name="connsiteY3" fmla="*/ 1220156 h 1220156"/>
            </a:gdLst>
            <a:ahLst/>
            <a:cxnLst>
              <a:cxn ang="0">
                <a:pos x="connsiteX0" y="connsiteY0"/>
              </a:cxn>
              <a:cxn ang="0">
                <a:pos x="connsiteX1" y="connsiteY1"/>
              </a:cxn>
              <a:cxn ang="0">
                <a:pos x="connsiteX2" y="connsiteY2"/>
              </a:cxn>
              <a:cxn ang="0">
                <a:pos x="connsiteX3" y="connsiteY3"/>
              </a:cxn>
            </a:cxnLst>
            <a:rect l="l" t="t" r="r" b="b"/>
            <a:pathLst>
              <a:path w="1220156" h="1220156">
                <a:moveTo>
                  <a:pt x="0" y="0"/>
                </a:moveTo>
                <a:lnTo>
                  <a:pt x="1220156" y="0"/>
                </a:lnTo>
                <a:lnTo>
                  <a:pt x="1220156" y="1220156"/>
                </a:lnTo>
                <a:lnTo>
                  <a:pt x="0" y="1220156"/>
                </a:lnTo>
                <a:close/>
              </a:path>
            </a:pathLst>
          </a:custGeom>
        </p:spPr>
        <p:txBody>
          <a:bodyPr wrap="square">
            <a:noAutofit/>
          </a:bodyPr>
          <a:lstStyle/>
          <a:p>
            <a:endParaRPr lang="en-US"/>
          </a:p>
        </p:txBody>
      </p:sp>
      <p:sp>
        <p:nvSpPr>
          <p:cNvPr id="22" name="Picture Placeholder 21">
            <a:extLst>
              <a:ext uri="{FF2B5EF4-FFF2-40B4-BE49-F238E27FC236}">
                <a16:creationId xmlns:a16="http://schemas.microsoft.com/office/drawing/2014/main" id="{2ACBE59A-B3A7-4934-9DD4-9DB5D063A745}"/>
              </a:ext>
            </a:extLst>
          </p:cNvPr>
          <p:cNvSpPr>
            <a:spLocks noGrp="1"/>
          </p:cNvSpPr>
          <p:nvPr>
            <p:ph type="pic" sz="quarter" idx="11"/>
          </p:nvPr>
        </p:nvSpPr>
        <p:spPr>
          <a:xfrm>
            <a:off x="6662209" y="1351335"/>
            <a:ext cx="1220156" cy="1220156"/>
          </a:xfrm>
          <a:custGeom>
            <a:avLst/>
            <a:gdLst>
              <a:gd name="connsiteX0" fmla="*/ 0 w 1220156"/>
              <a:gd name="connsiteY0" fmla="*/ 0 h 1220156"/>
              <a:gd name="connsiteX1" fmla="*/ 1220156 w 1220156"/>
              <a:gd name="connsiteY1" fmla="*/ 0 h 1220156"/>
              <a:gd name="connsiteX2" fmla="*/ 1220156 w 1220156"/>
              <a:gd name="connsiteY2" fmla="*/ 1220156 h 1220156"/>
              <a:gd name="connsiteX3" fmla="*/ 0 w 1220156"/>
              <a:gd name="connsiteY3" fmla="*/ 1220156 h 1220156"/>
            </a:gdLst>
            <a:ahLst/>
            <a:cxnLst>
              <a:cxn ang="0">
                <a:pos x="connsiteX0" y="connsiteY0"/>
              </a:cxn>
              <a:cxn ang="0">
                <a:pos x="connsiteX1" y="connsiteY1"/>
              </a:cxn>
              <a:cxn ang="0">
                <a:pos x="connsiteX2" y="connsiteY2"/>
              </a:cxn>
              <a:cxn ang="0">
                <a:pos x="connsiteX3" y="connsiteY3"/>
              </a:cxn>
            </a:cxnLst>
            <a:rect l="l" t="t" r="r" b="b"/>
            <a:pathLst>
              <a:path w="1220156" h="1220156">
                <a:moveTo>
                  <a:pt x="0" y="0"/>
                </a:moveTo>
                <a:lnTo>
                  <a:pt x="1220156" y="0"/>
                </a:lnTo>
                <a:lnTo>
                  <a:pt x="1220156" y="1220156"/>
                </a:lnTo>
                <a:lnTo>
                  <a:pt x="0" y="1220156"/>
                </a:lnTo>
                <a:close/>
              </a:path>
            </a:pathLst>
          </a:custGeom>
        </p:spPr>
        <p:txBody>
          <a:bodyPr wrap="square">
            <a:noAutofit/>
          </a:bodyPr>
          <a:lstStyle/>
          <a:p>
            <a:endParaRPr lang="en-US"/>
          </a:p>
        </p:txBody>
      </p:sp>
      <p:sp>
        <p:nvSpPr>
          <p:cNvPr id="23" name="Picture Placeholder 22">
            <a:extLst>
              <a:ext uri="{FF2B5EF4-FFF2-40B4-BE49-F238E27FC236}">
                <a16:creationId xmlns:a16="http://schemas.microsoft.com/office/drawing/2014/main" id="{F8C7210D-E2C3-4151-B2B5-D7E1125B3C62}"/>
              </a:ext>
            </a:extLst>
          </p:cNvPr>
          <p:cNvSpPr>
            <a:spLocks noGrp="1"/>
          </p:cNvSpPr>
          <p:nvPr>
            <p:ph type="pic" sz="quarter" idx="12"/>
          </p:nvPr>
        </p:nvSpPr>
        <p:spPr>
          <a:xfrm>
            <a:off x="8000148" y="1351335"/>
            <a:ext cx="1220156" cy="1220156"/>
          </a:xfrm>
          <a:custGeom>
            <a:avLst/>
            <a:gdLst>
              <a:gd name="connsiteX0" fmla="*/ 0 w 1220156"/>
              <a:gd name="connsiteY0" fmla="*/ 0 h 1220156"/>
              <a:gd name="connsiteX1" fmla="*/ 1220156 w 1220156"/>
              <a:gd name="connsiteY1" fmla="*/ 0 h 1220156"/>
              <a:gd name="connsiteX2" fmla="*/ 1220156 w 1220156"/>
              <a:gd name="connsiteY2" fmla="*/ 1220156 h 1220156"/>
              <a:gd name="connsiteX3" fmla="*/ 0 w 1220156"/>
              <a:gd name="connsiteY3" fmla="*/ 1220156 h 1220156"/>
            </a:gdLst>
            <a:ahLst/>
            <a:cxnLst>
              <a:cxn ang="0">
                <a:pos x="connsiteX0" y="connsiteY0"/>
              </a:cxn>
              <a:cxn ang="0">
                <a:pos x="connsiteX1" y="connsiteY1"/>
              </a:cxn>
              <a:cxn ang="0">
                <a:pos x="connsiteX2" y="connsiteY2"/>
              </a:cxn>
              <a:cxn ang="0">
                <a:pos x="connsiteX3" y="connsiteY3"/>
              </a:cxn>
            </a:cxnLst>
            <a:rect l="l" t="t" r="r" b="b"/>
            <a:pathLst>
              <a:path w="1220156" h="1220156">
                <a:moveTo>
                  <a:pt x="0" y="0"/>
                </a:moveTo>
                <a:lnTo>
                  <a:pt x="1220156" y="0"/>
                </a:lnTo>
                <a:lnTo>
                  <a:pt x="1220156" y="1220156"/>
                </a:lnTo>
                <a:lnTo>
                  <a:pt x="0" y="1220156"/>
                </a:lnTo>
                <a:close/>
              </a:path>
            </a:pathLst>
          </a:custGeom>
        </p:spPr>
        <p:txBody>
          <a:bodyPr wrap="square">
            <a:noAutofit/>
          </a:bodyPr>
          <a:lstStyle/>
          <a:p>
            <a:endParaRPr lang="en-US"/>
          </a:p>
        </p:txBody>
      </p:sp>
      <p:sp>
        <p:nvSpPr>
          <p:cNvPr id="26" name="Picture Placeholder 25">
            <a:extLst>
              <a:ext uri="{FF2B5EF4-FFF2-40B4-BE49-F238E27FC236}">
                <a16:creationId xmlns:a16="http://schemas.microsoft.com/office/drawing/2014/main" id="{465696F3-D2E9-4EAC-A548-DDF785824FF1}"/>
              </a:ext>
            </a:extLst>
          </p:cNvPr>
          <p:cNvSpPr>
            <a:spLocks noGrp="1"/>
          </p:cNvSpPr>
          <p:nvPr>
            <p:ph type="pic" sz="quarter" idx="13"/>
          </p:nvPr>
        </p:nvSpPr>
        <p:spPr>
          <a:xfrm>
            <a:off x="10352720" y="4207152"/>
            <a:ext cx="1220156" cy="1220156"/>
          </a:xfrm>
          <a:custGeom>
            <a:avLst/>
            <a:gdLst>
              <a:gd name="connsiteX0" fmla="*/ 0 w 1220156"/>
              <a:gd name="connsiteY0" fmla="*/ 0 h 1220156"/>
              <a:gd name="connsiteX1" fmla="*/ 1220156 w 1220156"/>
              <a:gd name="connsiteY1" fmla="*/ 0 h 1220156"/>
              <a:gd name="connsiteX2" fmla="*/ 1220156 w 1220156"/>
              <a:gd name="connsiteY2" fmla="*/ 1220156 h 1220156"/>
              <a:gd name="connsiteX3" fmla="*/ 0 w 1220156"/>
              <a:gd name="connsiteY3" fmla="*/ 1220156 h 1220156"/>
            </a:gdLst>
            <a:ahLst/>
            <a:cxnLst>
              <a:cxn ang="0">
                <a:pos x="connsiteX0" y="connsiteY0"/>
              </a:cxn>
              <a:cxn ang="0">
                <a:pos x="connsiteX1" y="connsiteY1"/>
              </a:cxn>
              <a:cxn ang="0">
                <a:pos x="connsiteX2" y="connsiteY2"/>
              </a:cxn>
              <a:cxn ang="0">
                <a:pos x="connsiteX3" y="connsiteY3"/>
              </a:cxn>
            </a:cxnLst>
            <a:rect l="l" t="t" r="r" b="b"/>
            <a:pathLst>
              <a:path w="1220156" h="1220156">
                <a:moveTo>
                  <a:pt x="0" y="0"/>
                </a:moveTo>
                <a:lnTo>
                  <a:pt x="1220156" y="0"/>
                </a:lnTo>
                <a:lnTo>
                  <a:pt x="1220156" y="1220156"/>
                </a:lnTo>
                <a:lnTo>
                  <a:pt x="0" y="1220156"/>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F70149C-3D3E-4F3C-B4CE-273BBB1014E4}"/>
              </a:ext>
            </a:extLst>
          </p:cNvPr>
          <p:cNvSpPr>
            <a:spLocks noGrp="1"/>
          </p:cNvSpPr>
          <p:nvPr>
            <p:ph type="pic" sz="quarter" idx="14"/>
          </p:nvPr>
        </p:nvSpPr>
        <p:spPr>
          <a:xfrm>
            <a:off x="4309637" y="4207152"/>
            <a:ext cx="1220156" cy="1220156"/>
          </a:xfrm>
          <a:custGeom>
            <a:avLst/>
            <a:gdLst>
              <a:gd name="connsiteX0" fmla="*/ 0 w 1220156"/>
              <a:gd name="connsiteY0" fmla="*/ 0 h 1220156"/>
              <a:gd name="connsiteX1" fmla="*/ 1220156 w 1220156"/>
              <a:gd name="connsiteY1" fmla="*/ 0 h 1220156"/>
              <a:gd name="connsiteX2" fmla="*/ 1220156 w 1220156"/>
              <a:gd name="connsiteY2" fmla="*/ 1220156 h 1220156"/>
              <a:gd name="connsiteX3" fmla="*/ 0 w 1220156"/>
              <a:gd name="connsiteY3" fmla="*/ 1220156 h 1220156"/>
            </a:gdLst>
            <a:ahLst/>
            <a:cxnLst>
              <a:cxn ang="0">
                <a:pos x="connsiteX0" y="connsiteY0"/>
              </a:cxn>
              <a:cxn ang="0">
                <a:pos x="connsiteX1" y="connsiteY1"/>
              </a:cxn>
              <a:cxn ang="0">
                <a:pos x="connsiteX2" y="connsiteY2"/>
              </a:cxn>
              <a:cxn ang="0">
                <a:pos x="connsiteX3" y="connsiteY3"/>
              </a:cxn>
            </a:cxnLst>
            <a:rect l="l" t="t" r="r" b="b"/>
            <a:pathLst>
              <a:path w="1220156" h="1220156">
                <a:moveTo>
                  <a:pt x="0" y="0"/>
                </a:moveTo>
                <a:lnTo>
                  <a:pt x="1220156" y="0"/>
                </a:lnTo>
                <a:lnTo>
                  <a:pt x="1220156" y="1220156"/>
                </a:lnTo>
                <a:lnTo>
                  <a:pt x="0" y="1220156"/>
                </a:ln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67168A71-9EC0-4872-A60D-00D1914A4E5B}"/>
              </a:ext>
            </a:extLst>
          </p:cNvPr>
          <p:cNvSpPr>
            <a:spLocks noGrp="1"/>
          </p:cNvSpPr>
          <p:nvPr>
            <p:ph type="pic" sz="quarter" idx="15"/>
          </p:nvPr>
        </p:nvSpPr>
        <p:spPr>
          <a:xfrm>
            <a:off x="2971698" y="4207152"/>
            <a:ext cx="1220156" cy="1220156"/>
          </a:xfrm>
          <a:custGeom>
            <a:avLst/>
            <a:gdLst>
              <a:gd name="connsiteX0" fmla="*/ 0 w 1220156"/>
              <a:gd name="connsiteY0" fmla="*/ 0 h 1220156"/>
              <a:gd name="connsiteX1" fmla="*/ 1220156 w 1220156"/>
              <a:gd name="connsiteY1" fmla="*/ 0 h 1220156"/>
              <a:gd name="connsiteX2" fmla="*/ 1220156 w 1220156"/>
              <a:gd name="connsiteY2" fmla="*/ 1220156 h 1220156"/>
              <a:gd name="connsiteX3" fmla="*/ 0 w 1220156"/>
              <a:gd name="connsiteY3" fmla="*/ 1220156 h 1220156"/>
            </a:gdLst>
            <a:ahLst/>
            <a:cxnLst>
              <a:cxn ang="0">
                <a:pos x="connsiteX0" y="connsiteY0"/>
              </a:cxn>
              <a:cxn ang="0">
                <a:pos x="connsiteX1" y="connsiteY1"/>
              </a:cxn>
              <a:cxn ang="0">
                <a:pos x="connsiteX2" y="connsiteY2"/>
              </a:cxn>
              <a:cxn ang="0">
                <a:pos x="connsiteX3" y="connsiteY3"/>
              </a:cxn>
            </a:cxnLst>
            <a:rect l="l" t="t" r="r" b="b"/>
            <a:pathLst>
              <a:path w="1220156" h="1220156">
                <a:moveTo>
                  <a:pt x="0" y="0"/>
                </a:moveTo>
                <a:lnTo>
                  <a:pt x="1220156" y="0"/>
                </a:lnTo>
                <a:lnTo>
                  <a:pt x="1220156" y="1220156"/>
                </a:lnTo>
                <a:lnTo>
                  <a:pt x="0" y="1220156"/>
                </a:lnTo>
                <a:close/>
              </a:path>
            </a:pathLst>
          </a:custGeom>
        </p:spPr>
        <p:txBody>
          <a:bodyPr wrap="square">
            <a:noAutofit/>
          </a:bodyPr>
          <a:lstStyle/>
          <a:p>
            <a:endParaRPr lang="en-US"/>
          </a:p>
        </p:txBody>
      </p:sp>
    </p:spTree>
    <p:extLst>
      <p:ext uri="{BB962C8B-B14F-4D97-AF65-F5344CB8AC3E}">
        <p14:creationId xmlns:p14="http://schemas.microsoft.com/office/powerpoint/2010/main" val="41976940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6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22AB351-89D9-41FD-BE0A-79898C4CF599}"/>
              </a:ext>
            </a:extLst>
          </p:cNvPr>
          <p:cNvSpPr>
            <a:spLocks noGrp="1"/>
          </p:cNvSpPr>
          <p:nvPr>
            <p:ph type="pic" sz="quarter" idx="10"/>
          </p:nvPr>
        </p:nvSpPr>
        <p:spPr>
          <a:xfrm>
            <a:off x="1543050" y="1981201"/>
            <a:ext cx="2514600" cy="2838448"/>
          </a:xfrm>
          <a:custGeom>
            <a:avLst/>
            <a:gdLst>
              <a:gd name="connsiteX0" fmla="*/ 0 w 2514600"/>
              <a:gd name="connsiteY0" fmla="*/ 0 h 2838448"/>
              <a:gd name="connsiteX1" fmla="*/ 2514600 w 2514600"/>
              <a:gd name="connsiteY1" fmla="*/ 0 h 2838448"/>
              <a:gd name="connsiteX2" fmla="*/ 2514600 w 2514600"/>
              <a:gd name="connsiteY2" fmla="*/ 2838448 h 2838448"/>
              <a:gd name="connsiteX3" fmla="*/ 0 w 2514600"/>
              <a:gd name="connsiteY3" fmla="*/ 2838448 h 2838448"/>
            </a:gdLst>
            <a:ahLst/>
            <a:cxnLst>
              <a:cxn ang="0">
                <a:pos x="connsiteX0" y="connsiteY0"/>
              </a:cxn>
              <a:cxn ang="0">
                <a:pos x="connsiteX1" y="connsiteY1"/>
              </a:cxn>
              <a:cxn ang="0">
                <a:pos x="connsiteX2" y="connsiteY2"/>
              </a:cxn>
              <a:cxn ang="0">
                <a:pos x="connsiteX3" y="connsiteY3"/>
              </a:cxn>
            </a:cxnLst>
            <a:rect l="l" t="t" r="r" b="b"/>
            <a:pathLst>
              <a:path w="2514600" h="2838448">
                <a:moveTo>
                  <a:pt x="0" y="0"/>
                </a:moveTo>
                <a:lnTo>
                  <a:pt x="2514600" y="0"/>
                </a:lnTo>
                <a:lnTo>
                  <a:pt x="2514600" y="2838448"/>
                </a:lnTo>
                <a:lnTo>
                  <a:pt x="0" y="2838448"/>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6A31A061-E594-4303-8947-1FE298DB73E7}"/>
              </a:ext>
            </a:extLst>
          </p:cNvPr>
          <p:cNvSpPr>
            <a:spLocks noGrp="1"/>
          </p:cNvSpPr>
          <p:nvPr>
            <p:ph type="pic" sz="quarter" idx="11"/>
          </p:nvPr>
        </p:nvSpPr>
        <p:spPr>
          <a:xfrm>
            <a:off x="4838700" y="1981201"/>
            <a:ext cx="2514600" cy="2838448"/>
          </a:xfrm>
          <a:custGeom>
            <a:avLst/>
            <a:gdLst>
              <a:gd name="connsiteX0" fmla="*/ 0 w 2514600"/>
              <a:gd name="connsiteY0" fmla="*/ 0 h 2838448"/>
              <a:gd name="connsiteX1" fmla="*/ 2514600 w 2514600"/>
              <a:gd name="connsiteY1" fmla="*/ 0 h 2838448"/>
              <a:gd name="connsiteX2" fmla="*/ 2514600 w 2514600"/>
              <a:gd name="connsiteY2" fmla="*/ 2838448 h 2838448"/>
              <a:gd name="connsiteX3" fmla="*/ 0 w 2514600"/>
              <a:gd name="connsiteY3" fmla="*/ 2838448 h 2838448"/>
            </a:gdLst>
            <a:ahLst/>
            <a:cxnLst>
              <a:cxn ang="0">
                <a:pos x="connsiteX0" y="connsiteY0"/>
              </a:cxn>
              <a:cxn ang="0">
                <a:pos x="connsiteX1" y="connsiteY1"/>
              </a:cxn>
              <a:cxn ang="0">
                <a:pos x="connsiteX2" y="connsiteY2"/>
              </a:cxn>
              <a:cxn ang="0">
                <a:pos x="connsiteX3" y="connsiteY3"/>
              </a:cxn>
            </a:cxnLst>
            <a:rect l="l" t="t" r="r" b="b"/>
            <a:pathLst>
              <a:path w="2514600" h="2838448">
                <a:moveTo>
                  <a:pt x="0" y="0"/>
                </a:moveTo>
                <a:lnTo>
                  <a:pt x="2514600" y="0"/>
                </a:lnTo>
                <a:lnTo>
                  <a:pt x="2514600" y="2838448"/>
                </a:lnTo>
                <a:lnTo>
                  <a:pt x="0" y="2838448"/>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BFBD9399-EC49-499E-8104-13954C4E0650}"/>
              </a:ext>
            </a:extLst>
          </p:cNvPr>
          <p:cNvSpPr>
            <a:spLocks noGrp="1"/>
          </p:cNvSpPr>
          <p:nvPr>
            <p:ph type="pic" sz="quarter" idx="12"/>
          </p:nvPr>
        </p:nvSpPr>
        <p:spPr>
          <a:xfrm>
            <a:off x="8134350" y="1981201"/>
            <a:ext cx="2514600" cy="2838448"/>
          </a:xfrm>
          <a:custGeom>
            <a:avLst/>
            <a:gdLst>
              <a:gd name="connsiteX0" fmla="*/ 0 w 2514600"/>
              <a:gd name="connsiteY0" fmla="*/ 0 h 2838448"/>
              <a:gd name="connsiteX1" fmla="*/ 2514600 w 2514600"/>
              <a:gd name="connsiteY1" fmla="*/ 0 h 2838448"/>
              <a:gd name="connsiteX2" fmla="*/ 2514600 w 2514600"/>
              <a:gd name="connsiteY2" fmla="*/ 2838448 h 2838448"/>
              <a:gd name="connsiteX3" fmla="*/ 0 w 2514600"/>
              <a:gd name="connsiteY3" fmla="*/ 2838448 h 2838448"/>
            </a:gdLst>
            <a:ahLst/>
            <a:cxnLst>
              <a:cxn ang="0">
                <a:pos x="connsiteX0" y="connsiteY0"/>
              </a:cxn>
              <a:cxn ang="0">
                <a:pos x="connsiteX1" y="connsiteY1"/>
              </a:cxn>
              <a:cxn ang="0">
                <a:pos x="connsiteX2" y="connsiteY2"/>
              </a:cxn>
              <a:cxn ang="0">
                <a:pos x="connsiteX3" y="connsiteY3"/>
              </a:cxn>
            </a:cxnLst>
            <a:rect l="l" t="t" r="r" b="b"/>
            <a:pathLst>
              <a:path w="2514600" h="2838448">
                <a:moveTo>
                  <a:pt x="0" y="0"/>
                </a:moveTo>
                <a:lnTo>
                  <a:pt x="2514600" y="0"/>
                </a:lnTo>
                <a:lnTo>
                  <a:pt x="2514600" y="2838448"/>
                </a:lnTo>
                <a:lnTo>
                  <a:pt x="0" y="2838448"/>
                </a:lnTo>
                <a:close/>
              </a:path>
            </a:pathLst>
          </a:custGeom>
        </p:spPr>
        <p:txBody>
          <a:bodyPr wrap="square">
            <a:noAutofit/>
          </a:bodyPr>
          <a:lstStyle/>
          <a:p>
            <a:endParaRPr lang="en-US"/>
          </a:p>
        </p:txBody>
      </p:sp>
      <p:sp>
        <p:nvSpPr>
          <p:cNvPr id="8" name="Title 6">
            <a:extLst>
              <a:ext uri="{FF2B5EF4-FFF2-40B4-BE49-F238E27FC236}">
                <a16:creationId xmlns:a16="http://schemas.microsoft.com/office/drawing/2014/main" id="{1E505BDE-F800-4788-842C-D6CD34F9D468}"/>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660046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7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2883DBF-6567-42B0-88DE-B99AD13884C9}"/>
              </a:ext>
            </a:extLst>
          </p:cNvPr>
          <p:cNvSpPr>
            <a:spLocks noGrp="1"/>
          </p:cNvSpPr>
          <p:nvPr>
            <p:ph type="pic" sz="quarter" idx="10"/>
          </p:nvPr>
        </p:nvSpPr>
        <p:spPr>
          <a:xfrm>
            <a:off x="1511300" y="2149088"/>
            <a:ext cx="2866860" cy="2866859"/>
          </a:xfrm>
          <a:custGeom>
            <a:avLst/>
            <a:gdLst>
              <a:gd name="connsiteX0" fmla="*/ 0 w 2866860"/>
              <a:gd name="connsiteY0" fmla="*/ 0 h 2866859"/>
              <a:gd name="connsiteX1" fmla="*/ 2866860 w 2866860"/>
              <a:gd name="connsiteY1" fmla="*/ 0 h 2866859"/>
              <a:gd name="connsiteX2" fmla="*/ 2866860 w 2866860"/>
              <a:gd name="connsiteY2" fmla="*/ 2866859 h 2866859"/>
              <a:gd name="connsiteX3" fmla="*/ 0 w 2866860"/>
              <a:gd name="connsiteY3" fmla="*/ 2866859 h 2866859"/>
            </a:gdLst>
            <a:ahLst/>
            <a:cxnLst>
              <a:cxn ang="0">
                <a:pos x="connsiteX0" y="connsiteY0"/>
              </a:cxn>
              <a:cxn ang="0">
                <a:pos x="connsiteX1" y="connsiteY1"/>
              </a:cxn>
              <a:cxn ang="0">
                <a:pos x="connsiteX2" y="connsiteY2"/>
              </a:cxn>
              <a:cxn ang="0">
                <a:pos x="connsiteX3" y="connsiteY3"/>
              </a:cxn>
            </a:cxnLst>
            <a:rect l="l" t="t" r="r" b="b"/>
            <a:pathLst>
              <a:path w="2866860" h="2866859">
                <a:moveTo>
                  <a:pt x="0" y="0"/>
                </a:moveTo>
                <a:lnTo>
                  <a:pt x="2866860" y="0"/>
                </a:lnTo>
                <a:lnTo>
                  <a:pt x="2866860" y="2866859"/>
                </a:lnTo>
                <a:lnTo>
                  <a:pt x="0" y="2866859"/>
                </a:ln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845003C3-01D5-4B67-A088-DF7FCDC9DCFB}"/>
              </a:ext>
            </a:extLst>
          </p:cNvPr>
          <p:cNvSpPr>
            <a:spLocks noGrp="1"/>
          </p:cNvSpPr>
          <p:nvPr>
            <p:ph type="pic" sz="quarter" idx="11"/>
          </p:nvPr>
        </p:nvSpPr>
        <p:spPr>
          <a:xfrm>
            <a:off x="4378161" y="1864677"/>
            <a:ext cx="3435681" cy="3435680"/>
          </a:xfrm>
          <a:custGeom>
            <a:avLst/>
            <a:gdLst>
              <a:gd name="connsiteX0" fmla="*/ 0 w 3435681"/>
              <a:gd name="connsiteY0" fmla="*/ 0 h 3435680"/>
              <a:gd name="connsiteX1" fmla="*/ 3435681 w 3435681"/>
              <a:gd name="connsiteY1" fmla="*/ 0 h 3435680"/>
              <a:gd name="connsiteX2" fmla="*/ 3435681 w 3435681"/>
              <a:gd name="connsiteY2" fmla="*/ 3435680 h 3435680"/>
              <a:gd name="connsiteX3" fmla="*/ 0 w 3435681"/>
              <a:gd name="connsiteY3" fmla="*/ 3435680 h 3435680"/>
            </a:gdLst>
            <a:ahLst/>
            <a:cxnLst>
              <a:cxn ang="0">
                <a:pos x="connsiteX0" y="connsiteY0"/>
              </a:cxn>
              <a:cxn ang="0">
                <a:pos x="connsiteX1" y="connsiteY1"/>
              </a:cxn>
              <a:cxn ang="0">
                <a:pos x="connsiteX2" y="connsiteY2"/>
              </a:cxn>
              <a:cxn ang="0">
                <a:pos x="connsiteX3" y="connsiteY3"/>
              </a:cxn>
            </a:cxnLst>
            <a:rect l="l" t="t" r="r" b="b"/>
            <a:pathLst>
              <a:path w="3435681" h="3435680">
                <a:moveTo>
                  <a:pt x="0" y="0"/>
                </a:moveTo>
                <a:lnTo>
                  <a:pt x="3435681" y="0"/>
                </a:lnTo>
                <a:lnTo>
                  <a:pt x="3435681" y="3435680"/>
                </a:lnTo>
                <a:lnTo>
                  <a:pt x="0" y="3435680"/>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6135E3B1-08F4-4996-A893-193073A4D000}"/>
              </a:ext>
            </a:extLst>
          </p:cNvPr>
          <p:cNvSpPr>
            <a:spLocks noGrp="1"/>
          </p:cNvSpPr>
          <p:nvPr>
            <p:ph type="pic" sz="quarter" idx="12"/>
          </p:nvPr>
        </p:nvSpPr>
        <p:spPr>
          <a:xfrm>
            <a:off x="7813840" y="2149088"/>
            <a:ext cx="2866860" cy="2866859"/>
          </a:xfrm>
          <a:custGeom>
            <a:avLst/>
            <a:gdLst>
              <a:gd name="connsiteX0" fmla="*/ 0 w 2866860"/>
              <a:gd name="connsiteY0" fmla="*/ 0 h 2866859"/>
              <a:gd name="connsiteX1" fmla="*/ 2866860 w 2866860"/>
              <a:gd name="connsiteY1" fmla="*/ 0 h 2866859"/>
              <a:gd name="connsiteX2" fmla="*/ 2866860 w 2866860"/>
              <a:gd name="connsiteY2" fmla="*/ 2866859 h 2866859"/>
              <a:gd name="connsiteX3" fmla="*/ 0 w 2866860"/>
              <a:gd name="connsiteY3" fmla="*/ 2866859 h 2866859"/>
            </a:gdLst>
            <a:ahLst/>
            <a:cxnLst>
              <a:cxn ang="0">
                <a:pos x="connsiteX0" y="connsiteY0"/>
              </a:cxn>
              <a:cxn ang="0">
                <a:pos x="connsiteX1" y="connsiteY1"/>
              </a:cxn>
              <a:cxn ang="0">
                <a:pos x="connsiteX2" y="connsiteY2"/>
              </a:cxn>
              <a:cxn ang="0">
                <a:pos x="connsiteX3" y="connsiteY3"/>
              </a:cxn>
            </a:cxnLst>
            <a:rect l="l" t="t" r="r" b="b"/>
            <a:pathLst>
              <a:path w="2866860" h="2866859">
                <a:moveTo>
                  <a:pt x="0" y="0"/>
                </a:moveTo>
                <a:lnTo>
                  <a:pt x="2866860" y="0"/>
                </a:lnTo>
                <a:lnTo>
                  <a:pt x="2866860" y="2866859"/>
                </a:lnTo>
                <a:lnTo>
                  <a:pt x="0" y="2866859"/>
                </a:lnTo>
                <a:close/>
              </a:path>
            </a:pathLst>
          </a:custGeom>
        </p:spPr>
        <p:txBody>
          <a:bodyPr wrap="square">
            <a:noAutofit/>
          </a:bodyPr>
          <a:lstStyle/>
          <a:p>
            <a:endParaRPr lang="en-US"/>
          </a:p>
        </p:txBody>
      </p:sp>
      <p:sp>
        <p:nvSpPr>
          <p:cNvPr id="8" name="Title 6">
            <a:extLst>
              <a:ext uri="{FF2B5EF4-FFF2-40B4-BE49-F238E27FC236}">
                <a16:creationId xmlns:a16="http://schemas.microsoft.com/office/drawing/2014/main" id="{1E505BDE-F800-4788-842C-D6CD34F9D468}"/>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9700211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8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5C8292F0-90B3-478C-975C-D8A8599CEFFD}"/>
              </a:ext>
            </a:extLst>
          </p:cNvPr>
          <p:cNvSpPr>
            <a:spLocks noGrp="1"/>
          </p:cNvSpPr>
          <p:nvPr>
            <p:ph type="pic" sz="quarter" idx="10"/>
          </p:nvPr>
        </p:nvSpPr>
        <p:spPr>
          <a:xfrm>
            <a:off x="1495422" y="1967084"/>
            <a:ext cx="1743078" cy="1743078"/>
          </a:xfrm>
          <a:custGeom>
            <a:avLst/>
            <a:gdLst>
              <a:gd name="connsiteX0" fmla="*/ 871539 w 1743078"/>
              <a:gd name="connsiteY0" fmla="*/ 0 h 1743078"/>
              <a:gd name="connsiteX1" fmla="*/ 1743078 w 1743078"/>
              <a:gd name="connsiteY1" fmla="*/ 871539 h 1743078"/>
              <a:gd name="connsiteX2" fmla="*/ 871539 w 1743078"/>
              <a:gd name="connsiteY2" fmla="*/ 1743078 h 1743078"/>
              <a:gd name="connsiteX3" fmla="*/ 0 w 1743078"/>
              <a:gd name="connsiteY3" fmla="*/ 871539 h 1743078"/>
              <a:gd name="connsiteX4" fmla="*/ 871539 w 1743078"/>
              <a:gd name="connsiteY4" fmla="*/ 0 h 174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8" h="1743078">
                <a:moveTo>
                  <a:pt x="871539" y="0"/>
                </a:moveTo>
                <a:cubicBezTo>
                  <a:pt x="1352877" y="0"/>
                  <a:pt x="1743078" y="390201"/>
                  <a:pt x="1743078" y="871539"/>
                </a:cubicBezTo>
                <a:cubicBezTo>
                  <a:pt x="1743078" y="1352877"/>
                  <a:pt x="1352877" y="1743078"/>
                  <a:pt x="871539" y="1743078"/>
                </a:cubicBezTo>
                <a:cubicBezTo>
                  <a:pt x="390201" y="1743078"/>
                  <a:pt x="0" y="1352877"/>
                  <a:pt x="0" y="871539"/>
                </a:cubicBezTo>
                <a:cubicBezTo>
                  <a:pt x="0" y="390201"/>
                  <a:pt x="390201" y="0"/>
                  <a:pt x="871539"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CC667BF-B882-4AFA-AE10-2B3A838BE3E4}"/>
              </a:ext>
            </a:extLst>
          </p:cNvPr>
          <p:cNvSpPr>
            <a:spLocks noGrp="1"/>
          </p:cNvSpPr>
          <p:nvPr>
            <p:ph type="pic" sz="quarter" idx="11"/>
          </p:nvPr>
        </p:nvSpPr>
        <p:spPr>
          <a:xfrm>
            <a:off x="5224460" y="1967084"/>
            <a:ext cx="1743078" cy="1743078"/>
          </a:xfrm>
          <a:custGeom>
            <a:avLst/>
            <a:gdLst>
              <a:gd name="connsiteX0" fmla="*/ 871539 w 1743078"/>
              <a:gd name="connsiteY0" fmla="*/ 0 h 1743078"/>
              <a:gd name="connsiteX1" fmla="*/ 1743078 w 1743078"/>
              <a:gd name="connsiteY1" fmla="*/ 871539 h 1743078"/>
              <a:gd name="connsiteX2" fmla="*/ 871539 w 1743078"/>
              <a:gd name="connsiteY2" fmla="*/ 1743078 h 1743078"/>
              <a:gd name="connsiteX3" fmla="*/ 0 w 1743078"/>
              <a:gd name="connsiteY3" fmla="*/ 871539 h 1743078"/>
              <a:gd name="connsiteX4" fmla="*/ 871539 w 1743078"/>
              <a:gd name="connsiteY4" fmla="*/ 0 h 174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8" h="1743078">
                <a:moveTo>
                  <a:pt x="871539" y="0"/>
                </a:moveTo>
                <a:cubicBezTo>
                  <a:pt x="1352877" y="0"/>
                  <a:pt x="1743078" y="390201"/>
                  <a:pt x="1743078" y="871539"/>
                </a:cubicBezTo>
                <a:cubicBezTo>
                  <a:pt x="1743078" y="1352877"/>
                  <a:pt x="1352877" y="1743078"/>
                  <a:pt x="871539" y="1743078"/>
                </a:cubicBezTo>
                <a:cubicBezTo>
                  <a:pt x="390201" y="1743078"/>
                  <a:pt x="0" y="1352877"/>
                  <a:pt x="0" y="871539"/>
                </a:cubicBezTo>
                <a:cubicBezTo>
                  <a:pt x="0" y="390201"/>
                  <a:pt x="390201" y="0"/>
                  <a:pt x="871539" y="0"/>
                </a:cubicBezTo>
                <a:close/>
              </a:path>
            </a:pathLst>
          </a:custGeom>
        </p:spPr>
        <p:txBody>
          <a:bodyPr wrap="square">
            <a:noAutofit/>
          </a:bodyPr>
          <a:lstStyle/>
          <a:p>
            <a:endParaRPr lang="en-US"/>
          </a:p>
        </p:txBody>
      </p:sp>
      <p:sp>
        <p:nvSpPr>
          <p:cNvPr id="10" name="Picture Placeholder 9">
            <a:extLst>
              <a:ext uri="{FF2B5EF4-FFF2-40B4-BE49-F238E27FC236}">
                <a16:creationId xmlns:a16="http://schemas.microsoft.com/office/drawing/2014/main" id="{C3A6C4F8-8575-4A4B-B2A4-F4DD4812706A}"/>
              </a:ext>
            </a:extLst>
          </p:cNvPr>
          <p:cNvSpPr>
            <a:spLocks noGrp="1"/>
          </p:cNvSpPr>
          <p:nvPr>
            <p:ph type="pic" sz="quarter" idx="12"/>
          </p:nvPr>
        </p:nvSpPr>
        <p:spPr>
          <a:xfrm>
            <a:off x="8953500" y="1967084"/>
            <a:ext cx="1743078" cy="1743078"/>
          </a:xfrm>
          <a:custGeom>
            <a:avLst/>
            <a:gdLst>
              <a:gd name="connsiteX0" fmla="*/ 871539 w 1743078"/>
              <a:gd name="connsiteY0" fmla="*/ 0 h 1743078"/>
              <a:gd name="connsiteX1" fmla="*/ 1743078 w 1743078"/>
              <a:gd name="connsiteY1" fmla="*/ 871539 h 1743078"/>
              <a:gd name="connsiteX2" fmla="*/ 871539 w 1743078"/>
              <a:gd name="connsiteY2" fmla="*/ 1743078 h 1743078"/>
              <a:gd name="connsiteX3" fmla="*/ 0 w 1743078"/>
              <a:gd name="connsiteY3" fmla="*/ 871539 h 1743078"/>
              <a:gd name="connsiteX4" fmla="*/ 871539 w 1743078"/>
              <a:gd name="connsiteY4" fmla="*/ 0 h 174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078" h="1743078">
                <a:moveTo>
                  <a:pt x="871539" y="0"/>
                </a:moveTo>
                <a:cubicBezTo>
                  <a:pt x="1352877" y="0"/>
                  <a:pt x="1743078" y="390201"/>
                  <a:pt x="1743078" y="871539"/>
                </a:cubicBezTo>
                <a:cubicBezTo>
                  <a:pt x="1743078" y="1352877"/>
                  <a:pt x="1352877" y="1743078"/>
                  <a:pt x="871539" y="1743078"/>
                </a:cubicBezTo>
                <a:cubicBezTo>
                  <a:pt x="390201" y="1743078"/>
                  <a:pt x="0" y="1352877"/>
                  <a:pt x="0" y="871539"/>
                </a:cubicBezTo>
                <a:cubicBezTo>
                  <a:pt x="0" y="390201"/>
                  <a:pt x="390201" y="0"/>
                  <a:pt x="871539" y="0"/>
                </a:cubicBezTo>
                <a:close/>
              </a:path>
            </a:pathLst>
          </a:custGeom>
        </p:spPr>
        <p:txBody>
          <a:bodyPr wrap="square">
            <a:noAutofit/>
          </a:bodyPr>
          <a:lstStyle/>
          <a:p>
            <a:endParaRPr lang="en-US"/>
          </a:p>
        </p:txBody>
      </p:sp>
      <p:sp>
        <p:nvSpPr>
          <p:cNvPr id="8" name="Title 6">
            <a:extLst>
              <a:ext uri="{FF2B5EF4-FFF2-40B4-BE49-F238E27FC236}">
                <a16:creationId xmlns:a16="http://schemas.microsoft.com/office/drawing/2014/main" id="{1E505BDE-F800-4788-842C-D6CD34F9D468}"/>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352225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9_Full Image without Header &amp; Footer">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8487B39B-7F13-4423-A31A-5520362BB39E}"/>
              </a:ext>
            </a:extLst>
          </p:cNvPr>
          <p:cNvSpPr>
            <a:spLocks noGrp="1"/>
          </p:cNvSpPr>
          <p:nvPr>
            <p:ph type="pic" sz="quarter" idx="10"/>
          </p:nvPr>
        </p:nvSpPr>
        <p:spPr>
          <a:xfrm>
            <a:off x="619125" y="619125"/>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3DFD7C1D-E839-4331-B082-BF054D9D6748}"/>
              </a:ext>
            </a:extLst>
          </p:cNvPr>
          <p:cNvSpPr>
            <a:spLocks noGrp="1"/>
          </p:cNvSpPr>
          <p:nvPr>
            <p:ph type="pic" sz="quarter" idx="11"/>
          </p:nvPr>
        </p:nvSpPr>
        <p:spPr>
          <a:xfrm>
            <a:off x="3714750" y="619125"/>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456D7E63-7174-4D3E-8517-572C12FD4C72}"/>
              </a:ext>
            </a:extLst>
          </p:cNvPr>
          <p:cNvSpPr>
            <a:spLocks noGrp="1"/>
          </p:cNvSpPr>
          <p:nvPr>
            <p:ph type="pic" sz="quarter" idx="12"/>
          </p:nvPr>
        </p:nvSpPr>
        <p:spPr>
          <a:xfrm>
            <a:off x="6810375" y="619125"/>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C0B6F1CF-4A59-4BC3-AAF8-A375E0BDDF6A}"/>
              </a:ext>
            </a:extLst>
          </p:cNvPr>
          <p:cNvSpPr>
            <a:spLocks noGrp="1"/>
          </p:cNvSpPr>
          <p:nvPr>
            <p:ph type="pic" sz="quarter" idx="13"/>
          </p:nvPr>
        </p:nvSpPr>
        <p:spPr>
          <a:xfrm>
            <a:off x="9906000" y="619125"/>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32" name="Picture Placeholder 31">
            <a:extLst>
              <a:ext uri="{FF2B5EF4-FFF2-40B4-BE49-F238E27FC236}">
                <a16:creationId xmlns:a16="http://schemas.microsoft.com/office/drawing/2014/main" id="{EFD19172-ACCD-4476-84EE-076C7A4F423E}"/>
              </a:ext>
            </a:extLst>
          </p:cNvPr>
          <p:cNvSpPr>
            <a:spLocks noGrp="1"/>
          </p:cNvSpPr>
          <p:nvPr>
            <p:ph type="pic" sz="quarter" idx="14"/>
          </p:nvPr>
        </p:nvSpPr>
        <p:spPr>
          <a:xfrm>
            <a:off x="6810375" y="3562349"/>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33" name="Picture Placeholder 32">
            <a:extLst>
              <a:ext uri="{FF2B5EF4-FFF2-40B4-BE49-F238E27FC236}">
                <a16:creationId xmlns:a16="http://schemas.microsoft.com/office/drawing/2014/main" id="{4EDDE1B7-9AB0-4FF7-BFE0-C0FF5FBB187C}"/>
              </a:ext>
            </a:extLst>
          </p:cNvPr>
          <p:cNvSpPr>
            <a:spLocks noGrp="1"/>
          </p:cNvSpPr>
          <p:nvPr>
            <p:ph type="pic" sz="quarter" idx="15"/>
          </p:nvPr>
        </p:nvSpPr>
        <p:spPr>
          <a:xfrm>
            <a:off x="9906000" y="3562349"/>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31" name="Picture Placeholder 30">
            <a:extLst>
              <a:ext uri="{FF2B5EF4-FFF2-40B4-BE49-F238E27FC236}">
                <a16:creationId xmlns:a16="http://schemas.microsoft.com/office/drawing/2014/main" id="{8FFDDFF3-68B7-40CE-9201-821590CC1D33}"/>
              </a:ext>
            </a:extLst>
          </p:cNvPr>
          <p:cNvSpPr>
            <a:spLocks noGrp="1"/>
          </p:cNvSpPr>
          <p:nvPr>
            <p:ph type="pic" sz="quarter" idx="16"/>
          </p:nvPr>
        </p:nvSpPr>
        <p:spPr>
          <a:xfrm>
            <a:off x="3714750" y="3562349"/>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
        <p:nvSpPr>
          <p:cNvPr id="30" name="Picture Placeholder 29">
            <a:extLst>
              <a:ext uri="{FF2B5EF4-FFF2-40B4-BE49-F238E27FC236}">
                <a16:creationId xmlns:a16="http://schemas.microsoft.com/office/drawing/2014/main" id="{DFBA5D71-5749-4EEB-8A6F-E461B7B6BB7B}"/>
              </a:ext>
            </a:extLst>
          </p:cNvPr>
          <p:cNvSpPr>
            <a:spLocks noGrp="1"/>
          </p:cNvSpPr>
          <p:nvPr>
            <p:ph type="pic" sz="quarter" idx="17"/>
          </p:nvPr>
        </p:nvSpPr>
        <p:spPr>
          <a:xfrm>
            <a:off x="619125" y="3562349"/>
            <a:ext cx="1666876" cy="1666876"/>
          </a:xfrm>
          <a:custGeom>
            <a:avLst/>
            <a:gdLst>
              <a:gd name="connsiteX0" fmla="*/ 833438 w 1666876"/>
              <a:gd name="connsiteY0" fmla="*/ 0 h 1666876"/>
              <a:gd name="connsiteX1" fmla="*/ 1666876 w 1666876"/>
              <a:gd name="connsiteY1" fmla="*/ 833438 h 1666876"/>
              <a:gd name="connsiteX2" fmla="*/ 833438 w 1666876"/>
              <a:gd name="connsiteY2" fmla="*/ 1666876 h 1666876"/>
              <a:gd name="connsiteX3" fmla="*/ 0 w 1666876"/>
              <a:gd name="connsiteY3" fmla="*/ 833438 h 1666876"/>
              <a:gd name="connsiteX4" fmla="*/ 833438 w 1666876"/>
              <a:gd name="connsiteY4" fmla="*/ 0 h 16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76" h="1666876">
                <a:moveTo>
                  <a:pt x="833438" y="0"/>
                </a:moveTo>
                <a:cubicBezTo>
                  <a:pt x="1293733" y="0"/>
                  <a:pt x="1666876" y="373143"/>
                  <a:pt x="1666876" y="833438"/>
                </a:cubicBezTo>
                <a:cubicBezTo>
                  <a:pt x="1666876" y="1293733"/>
                  <a:pt x="1293733" y="1666876"/>
                  <a:pt x="833438" y="1666876"/>
                </a:cubicBezTo>
                <a:cubicBezTo>
                  <a:pt x="373143" y="1666876"/>
                  <a:pt x="0" y="1293733"/>
                  <a:pt x="0" y="833438"/>
                </a:cubicBezTo>
                <a:cubicBezTo>
                  <a:pt x="0" y="373143"/>
                  <a:pt x="373143" y="0"/>
                  <a:pt x="8334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191124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0_Full Image without Header &amp; Footer">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CA6CCACE-AA6E-4500-889A-94B6C4330866}"/>
              </a:ext>
            </a:extLst>
          </p:cNvPr>
          <p:cNvSpPr>
            <a:spLocks noGrp="1"/>
          </p:cNvSpPr>
          <p:nvPr>
            <p:ph type="pic" sz="quarter" idx="10"/>
          </p:nvPr>
        </p:nvSpPr>
        <p:spPr>
          <a:xfrm>
            <a:off x="3705243" y="2727291"/>
            <a:ext cx="1477473" cy="1481611"/>
          </a:xfrm>
          <a:custGeom>
            <a:avLst/>
            <a:gdLst>
              <a:gd name="connsiteX0" fmla="*/ 0 w 1477473"/>
              <a:gd name="connsiteY0" fmla="*/ 0 h 1481611"/>
              <a:gd name="connsiteX1" fmla="*/ 1477473 w 1477473"/>
              <a:gd name="connsiteY1" fmla="*/ 0 h 1481611"/>
              <a:gd name="connsiteX2" fmla="*/ 1477473 w 1477473"/>
              <a:gd name="connsiteY2" fmla="*/ 1481611 h 1481611"/>
              <a:gd name="connsiteX3" fmla="*/ 0 w 1477473"/>
              <a:gd name="connsiteY3" fmla="*/ 1481611 h 1481611"/>
            </a:gdLst>
            <a:ahLst/>
            <a:cxnLst>
              <a:cxn ang="0">
                <a:pos x="connsiteX0" y="connsiteY0"/>
              </a:cxn>
              <a:cxn ang="0">
                <a:pos x="connsiteX1" y="connsiteY1"/>
              </a:cxn>
              <a:cxn ang="0">
                <a:pos x="connsiteX2" y="connsiteY2"/>
              </a:cxn>
              <a:cxn ang="0">
                <a:pos x="connsiteX3" y="connsiteY3"/>
              </a:cxn>
            </a:cxnLst>
            <a:rect l="l" t="t" r="r" b="b"/>
            <a:pathLst>
              <a:path w="1477473" h="1481611">
                <a:moveTo>
                  <a:pt x="0" y="0"/>
                </a:moveTo>
                <a:lnTo>
                  <a:pt x="1477473" y="0"/>
                </a:lnTo>
                <a:lnTo>
                  <a:pt x="1477473" y="1481611"/>
                </a:lnTo>
                <a:lnTo>
                  <a:pt x="0" y="1481611"/>
                </a:lnTo>
                <a:close/>
              </a:path>
            </a:pathLst>
          </a:custGeom>
        </p:spPr>
        <p:txBody>
          <a:bodyPr wrap="square">
            <a:noAutofit/>
          </a:bodyPr>
          <a:lstStyle/>
          <a:p>
            <a:endParaRPr lang="en-US"/>
          </a:p>
        </p:txBody>
      </p:sp>
      <p:sp>
        <p:nvSpPr>
          <p:cNvPr id="37" name="Picture Placeholder 36">
            <a:extLst>
              <a:ext uri="{FF2B5EF4-FFF2-40B4-BE49-F238E27FC236}">
                <a16:creationId xmlns:a16="http://schemas.microsoft.com/office/drawing/2014/main" id="{45987599-0507-429D-80E8-C775F969B094}"/>
              </a:ext>
            </a:extLst>
          </p:cNvPr>
          <p:cNvSpPr>
            <a:spLocks noGrp="1"/>
          </p:cNvSpPr>
          <p:nvPr>
            <p:ph type="pic" sz="quarter" idx="11"/>
          </p:nvPr>
        </p:nvSpPr>
        <p:spPr>
          <a:xfrm>
            <a:off x="5447584" y="2158235"/>
            <a:ext cx="1802352" cy="1804420"/>
          </a:xfrm>
          <a:custGeom>
            <a:avLst/>
            <a:gdLst>
              <a:gd name="connsiteX0" fmla="*/ 0 w 1802352"/>
              <a:gd name="connsiteY0" fmla="*/ 0 h 1804420"/>
              <a:gd name="connsiteX1" fmla="*/ 1802352 w 1802352"/>
              <a:gd name="connsiteY1" fmla="*/ 0 h 1804420"/>
              <a:gd name="connsiteX2" fmla="*/ 1802352 w 1802352"/>
              <a:gd name="connsiteY2" fmla="*/ 1804420 h 1804420"/>
              <a:gd name="connsiteX3" fmla="*/ 0 w 1802352"/>
              <a:gd name="connsiteY3" fmla="*/ 1804420 h 1804420"/>
            </a:gdLst>
            <a:ahLst/>
            <a:cxnLst>
              <a:cxn ang="0">
                <a:pos x="connsiteX0" y="connsiteY0"/>
              </a:cxn>
              <a:cxn ang="0">
                <a:pos x="connsiteX1" y="connsiteY1"/>
              </a:cxn>
              <a:cxn ang="0">
                <a:pos x="connsiteX2" y="connsiteY2"/>
              </a:cxn>
              <a:cxn ang="0">
                <a:pos x="connsiteX3" y="connsiteY3"/>
              </a:cxn>
            </a:cxnLst>
            <a:rect l="l" t="t" r="r" b="b"/>
            <a:pathLst>
              <a:path w="1802352" h="1804420">
                <a:moveTo>
                  <a:pt x="0" y="0"/>
                </a:moveTo>
                <a:lnTo>
                  <a:pt x="1802352" y="0"/>
                </a:lnTo>
                <a:lnTo>
                  <a:pt x="1802352" y="1804420"/>
                </a:lnTo>
                <a:lnTo>
                  <a:pt x="0" y="1804420"/>
                </a:lnTo>
                <a:close/>
              </a:path>
            </a:pathLst>
          </a:custGeom>
        </p:spPr>
        <p:txBody>
          <a:bodyPr wrap="square">
            <a:noAutofit/>
          </a:bodyPr>
          <a:lstStyle/>
          <a:p>
            <a:endParaRPr lang="en-US"/>
          </a:p>
        </p:txBody>
      </p:sp>
      <p:sp>
        <p:nvSpPr>
          <p:cNvPr id="38" name="Picture Placeholder 37">
            <a:extLst>
              <a:ext uri="{FF2B5EF4-FFF2-40B4-BE49-F238E27FC236}">
                <a16:creationId xmlns:a16="http://schemas.microsoft.com/office/drawing/2014/main" id="{A9D0250D-5652-4CE0-8F1D-05A357721018}"/>
              </a:ext>
            </a:extLst>
          </p:cNvPr>
          <p:cNvSpPr>
            <a:spLocks noGrp="1"/>
          </p:cNvSpPr>
          <p:nvPr>
            <p:ph type="pic" sz="quarter" idx="12"/>
          </p:nvPr>
        </p:nvSpPr>
        <p:spPr>
          <a:xfrm>
            <a:off x="7521013" y="614545"/>
            <a:ext cx="1820975" cy="1823044"/>
          </a:xfrm>
          <a:custGeom>
            <a:avLst/>
            <a:gdLst>
              <a:gd name="connsiteX0" fmla="*/ 0 w 1820975"/>
              <a:gd name="connsiteY0" fmla="*/ 0 h 1823044"/>
              <a:gd name="connsiteX1" fmla="*/ 1820975 w 1820975"/>
              <a:gd name="connsiteY1" fmla="*/ 0 h 1823044"/>
              <a:gd name="connsiteX2" fmla="*/ 1820975 w 1820975"/>
              <a:gd name="connsiteY2" fmla="*/ 1823044 h 1823044"/>
              <a:gd name="connsiteX3" fmla="*/ 0 w 1820975"/>
              <a:gd name="connsiteY3" fmla="*/ 1823044 h 1823044"/>
            </a:gdLst>
            <a:ahLst/>
            <a:cxnLst>
              <a:cxn ang="0">
                <a:pos x="connsiteX0" y="connsiteY0"/>
              </a:cxn>
              <a:cxn ang="0">
                <a:pos x="connsiteX1" y="connsiteY1"/>
              </a:cxn>
              <a:cxn ang="0">
                <a:pos x="connsiteX2" y="connsiteY2"/>
              </a:cxn>
              <a:cxn ang="0">
                <a:pos x="connsiteX3" y="connsiteY3"/>
              </a:cxn>
            </a:cxnLst>
            <a:rect l="l" t="t" r="r" b="b"/>
            <a:pathLst>
              <a:path w="1820975" h="1823044">
                <a:moveTo>
                  <a:pt x="0" y="0"/>
                </a:moveTo>
                <a:lnTo>
                  <a:pt x="1820975" y="0"/>
                </a:lnTo>
                <a:lnTo>
                  <a:pt x="1820975" y="1823044"/>
                </a:lnTo>
                <a:lnTo>
                  <a:pt x="0" y="1823044"/>
                </a:lnTo>
                <a:close/>
              </a:path>
            </a:pathLst>
          </a:custGeom>
        </p:spPr>
        <p:txBody>
          <a:bodyPr wrap="square">
            <a:noAutofit/>
          </a:bodyPr>
          <a:lstStyle/>
          <a:p>
            <a:endParaRPr lang="en-US"/>
          </a:p>
        </p:txBody>
      </p:sp>
      <p:sp>
        <p:nvSpPr>
          <p:cNvPr id="39" name="Picture Placeholder 38">
            <a:extLst>
              <a:ext uri="{FF2B5EF4-FFF2-40B4-BE49-F238E27FC236}">
                <a16:creationId xmlns:a16="http://schemas.microsoft.com/office/drawing/2014/main" id="{6F061DBE-CEB4-4451-95C8-9564A9FDDF0B}"/>
              </a:ext>
            </a:extLst>
          </p:cNvPr>
          <p:cNvSpPr>
            <a:spLocks noGrp="1"/>
          </p:cNvSpPr>
          <p:nvPr>
            <p:ph type="pic" sz="quarter" idx="13"/>
          </p:nvPr>
        </p:nvSpPr>
        <p:spPr>
          <a:xfrm>
            <a:off x="9619272" y="1597459"/>
            <a:ext cx="1477473" cy="1481611"/>
          </a:xfrm>
          <a:custGeom>
            <a:avLst/>
            <a:gdLst>
              <a:gd name="connsiteX0" fmla="*/ 0 w 1477473"/>
              <a:gd name="connsiteY0" fmla="*/ 0 h 1481611"/>
              <a:gd name="connsiteX1" fmla="*/ 1477473 w 1477473"/>
              <a:gd name="connsiteY1" fmla="*/ 0 h 1481611"/>
              <a:gd name="connsiteX2" fmla="*/ 1477473 w 1477473"/>
              <a:gd name="connsiteY2" fmla="*/ 1481611 h 1481611"/>
              <a:gd name="connsiteX3" fmla="*/ 0 w 1477473"/>
              <a:gd name="connsiteY3" fmla="*/ 1481611 h 1481611"/>
            </a:gdLst>
            <a:ahLst/>
            <a:cxnLst>
              <a:cxn ang="0">
                <a:pos x="connsiteX0" y="connsiteY0"/>
              </a:cxn>
              <a:cxn ang="0">
                <a:pos x="connsiteX1" y="connsiteY1"/>
              </a:cxn>
              <a:cxn ang="0">
                <a:pos x="connsiteX2" y="connsiteY2"/>
              </a:cxn>
              <a:cxn ang="0">
                <a:pos x="connsiteX3" y="connsiteY3"/>
              </a:cxn>
            </a:cxnLst>
            <a:rect l="l" t="t" r="r" b="b"/>
            <a:pathLst>
              <a:path w="1477473" h="1481611">
                <a:moveTo>
                  <a:pt x="0" y="0"/>
                </a:moveTo>
                <a:lnTo>
                  <a:pt x="1477473" y="0"/>
                </a:lnTo>
                <a:lnTo>
                  <a:pt x="1477473" y="1481611"/>
                </a:lnTo>
                <a:lnTo>
                  <a:pt x="0" y="1481611"/>
                </a:lnTo>
                <a:close/>
              </a:path>
            </a:pathLst>
          </a:custGeom>
        </p:spPr>
        <p:txBody>
          <a:bodyPr wrap="square">
            <a:noAutofit/>
          </a:bodyPr>
          <a:lstStyle/>
          <a:p>
            <a:endParaRPr lang="en-US"/>
          </a:p>
        </p:txBody>
      </p:sp>
      <p:sp>
        <p:nvSpPr>
          <p:cNvPr id="40" name="Picture Placeholder 39">
            <a:extLst>
              <a:ext uri="{FF2B5EF4-FFF2-40B4-BE49-F238E27FC236}">
                <a16:creationId xmlns:a16="http://schemas.microsoft.com/office/drawing/2014/main" id="{E3998810-A7F9-40C1-BD8A-F72D3134436F}"/>
              </a:ext>
            </a:extLst>
          </p:cNvPr>
          <p:cNvSpPr>
            <a:spLocks noGrp="1"/>
          </p:cNvSpPr>
          <p:nvPr>
            <p:ph type="pic" sz="quarter" idx="14"/>
          </p:nvPr>
        </p:nvSpPr>
        <p:spPr>
          <a:xfrm>
            <a:off x="9341988" y="3327385"/>
            <a:ext cx="1522997" cy="1522997"/>
          </a:xfrm>
          <a:custGeom>
            <a:avLst/>
            <a:gdLst>
              <a:gd name="connsiteX0" fmla="*/ 0 w 1522997"/>
              <a:gd name="connsiteY0" fmla="*/ 0 h 1522997"/>
              <a:gd name="connsiteX1" fmla="*/ 1522997 w 1522997"/>
              <a:gd name="connsiteY1" fmla="*/ 0 h 1522997"/>
              <a:gd name="connsiteX2" fmla="*/ 1522997 w 1522997"/>
              <a:gd name="connsiteY2" fmla="*/ 1522997 h 1522997"/>
              <a:gd name="connsiteX3" fmla="*/ 0 w 1522997"/>
              <a:gd name="connsiteY3" fmla="*/ 1522997 h 1522997"/>
            </a:gdLst>
            <a:ahLst/>
            <a:cxnLst>
              <a:cxn ang="0">
                <a:pos x="connsiteX0" y="connsiteY0"/>
              </a:cxn>
              <a:cxn ang="0">
                <a:pos x="connsiteX1" y="connsiteY1"/>
              </a:cxn>
              <a:cxn ang="0">
                <a:pos x="connsiteX2" y="connsiteY2"/>
              </a:cxn>
              <a:cxn ang="0">
                <a:pos x="connsiteX3" y="connsiteY3"/>
              </a:cxn>
            </a:cxnLst>
            <a:rect l="l" t="t" r="r" b="b"/>
            <a:pathLst>
              <a:path w="1522997" h="1522997">
                <a:moveTo>
                  <a:pt x="0" y="0"/>
                </a:moveTo>
                <a:lnTo>
                  <a:pt x="1522997" y="0"/>
                </a:lnTo>
                <a:lnTo>
                  <a:pt x="1522997" y="1522997"/>
                </a:lnTo>
                <a:lnTo>
                  <a:pt x="0" y="1522997"/>
                </a:lnTo>
                <a:close/>
              </a:path>
            </a:pathLst>
          </a:custGeom>
        </p:spPr>
        <p:txBody>
          <a:bodyPr wrap="square">
            <a:noAutofit/>
          </a:bodyPr>
          <a:lstStyle/>
          <a:p>
            <a:endParaRPr lang="en-US"/>
          </a:p>
        </p:txBody>
      </p:sp>
      <p:sp>
        <p:nvSpPr>
          <p:cNvPr id="41" name="Picture Placeholder 40">
            <a:extLst>
              <a:ext uri="{FF2B5EF4-FFF2-40B4-BE49-F238E27FC236}">
                <a16:creationId xmlns:a16="http://schemas.microsoft.com/office/drawing/2014/main" id="{DDE34381-3510-4599-8FCE-70609B7765AC}"/>
              </a:ext>
            </a:extLst>
          </p:cNvPr>
          <p:cNvSpPr>
            <a:spLocks noGrp="1"/>
          </p:cNvSpPr>
          <p:nvPr>
            <p:ph type="pic" sz="quarter" idx="15"/>
          </p:nvPr>
        </p:nvSpPr>
        <p:spPr>
          <a:xfrm>
            <a:off x="7521012" y="2727291"/>
            <a:ext cx="1475404" cy="1481611"/>
          </a:xfrm>
          <a:custGeom>
            <a:avLst/>
            <a:gdLst>
              <a:gd name="connsiteX0" fmla="*/ 0 w 1475404"/>
              <a:gd name="connsiteY0" fmla="*/ 0 h 1481611"/>
              <a:gd name="connsiteX1" fmla="*/ 1475404 w 1475404"/>
              <a:gd name="connsiteY1" fmla="*/ 0 h 1481611"/>
              <a:gd name="connsiteX2" fmla="*/ 1475404 w 1475404"/>
              <a:gd name="connsiteY2" fmla="*/ 1481611 h 1481611"/>
              <a:gd name="connsiteX3" fmla="*/ 0 w 1475404"/>
              <a:gd name="connsiteY3" fmla="*/ 1481611 h 1481611"/>
            </a:gdLst>
            <a:ahLst/>
            <a:cxnLst>
              <a:cxn ang="0">
                <a:pos x="connsiteX0" y="connsiteY0"/>
              </a:cxn>
              <a:cxn ang="0">
                <a:pos x="connsiteX1" y="connsiteY1"/>
              </a:cxn>
              <a:cxn ang="0">
                <a:pos x="connsiteX2" y="connsiteY2"/>
              </a:cxn>
              <a:cxn ang="0">
                <a:pos x="connsiteX3" y="connsiteY3"/>
              </a:cxn>
            </a:cxnLst>
            <a:rect l="l" t="t" r="r" b="b"/>
            <a:pathLst>
              <a:path w="1475404" h="1481611">
                <a:moveTo>
                  <a:pt x="0" y="0"/>
                </a:moveTo>
                <a:lnTo>
                  <a:pt x="1475404" y="0"/>
                </a:lnTo>
                <a:lnTo>
                  <a:pt x="1475404" y="1481611"/>
                </a:lnTo>
                <a:lnTo>
                  <a:pt x="0" y="1481611"/>
                </a:lnTo>
                <a:close/>
              </a:path>
            </a:pathLst>
          </a:custGeom>
        </p:spPr>
        <p:txBody>
          <a:bodyPr wrap="square">
            <a:noAutofit/>
          </a:bodyPr>
          <a:lstStyle/>
          <a:p>
            <a:endParaRPr lang="en-US"/>
          </a:p>
        </p:txBody>
      </p:sp>
      <p:sp>
        <p:nvSpPr>
          <p:cNvPr id="42" name="Picture Placeholder 41">
            <a:extLst>
              <a:ext uri="{FF2B5EF4-FFF2-40B4-BE49-F238E27FC236}">
                <a16:creationId xmlns:a16="http://schemas.microsoft.com/office/drawing/2014/main" id="{1700EC9F-010B-43B1-A0F9-A9D7CF07A1CC}"/>
              </a:ext>
            </a:extLst>
          </p:cNvPr>
          <p:cNvSpPr>
            <a:spLocks noGrp="1"/>
          </p:cNvSpPr>
          <p:nvPr>
            <p:ph type="pic" sz="quarter" idx="16"/>
          </p:nvPr>
        </p:nvSpPr>
        <p:spPr>
          <a:xfrm>
            <a:off x="7249936" y="4486186"/>
            <a:ext cx="1746480" cy="1752688"/>
          </a:xfrm>
          <a:custGeom>
            <a:avLst/>
            <a:gdLst>
              <a:gd name="connsiteX0" fmla="*/ 0 w 1746480"/>
              <a:gd name="connsiteY0" fmla="*/ 0 h 1752688"/>
              <a:gd name="connsiteX1" fmla="*/ 1746480 w 1746480"/>
              <a:gd name="connsiteY1" fmla="*/ 0 h 1752688"/>
              <a:gd name="connsiteX2" fmla="*/ 1746480 w 1746480"/>
              <a:gd name="connsiteY2" fmla="*/ 1752688 h 1752688"/>
              <a:gd name="connsiteX3" fmla="*/ 0 w 1746480"/>
              <a:gd name="connsiteY3" fmla="*/ 1752688 h 1752688"/>
            </a:gdLst>
            <a:ahLst/>
            <a:cxnLst>
              <a:cxn ang="0">
                <a:pos x="connsiteX0" y="connsiteY0"/>
              </a:cxn>
              <a:cxn ang="0">
                <a:pos x="connsiteX1" y="connsiteY1"/>
              </a:cxn>
              <a:cxn ang="0">
                <a:pos x="connsiteX2" y="connsiteY2"/>
              </a:cxn>
              <a:cxn ang="0">
                <a:pos x="connsiteX3" y="connsiteY3"/>
              </a:cxn>
            </a:cxnLst>
            <a:rect l="l" t="t" r="r" b="b"/>
            <a:pathLst>
              <a:path w="1746480" h="1752688">
                <a:moveTo>
                  <a:pt x="0" y="0"/>
                </a:moveTo>
                <a:lnTo>
                  <a:pt x="1746480" y="0"/>
                </a:lnTo>
                <a:lnTo>
                  <a:pt x="1746480" y="1752688"/>
                </a:lnTo>
                <a:lnTo>
                  <a:pt x="0" y="1752688"/>
                </a:lnTo>
                <a:close/>
              </a:path>
            </a:pathLst>
          </a:custGeom>
        </p:spPr>
        <p:txBody>
          <a:bodyPr wrap="square">
            <a:noAutofit/>
          </a:bodyPr>
          <a:lstStyle/>
          <a:p>
            <a:endParaRPr lang="en-US"/>
          </a:p>
        </p:txBody>
      </p:sp>
      <p:sp>
        <p:nvSpPr>
          <p:cNvPr id="43" name="Picture Placeholder 42">
            <a:extLst>
              <a:ext uri="{FF2B5EF4-FFF2-40B4-BE49-F238E27FC236}">
                <a16:creationId xmlns:a16="http://schemas.microsoft.com/office/drawing/2014/main" id="{0AFBCBE5-E9DB-46BD-8490-26F89F6ED220}"/>
              </a:ext>
            </a:extLst>
          </p:cNvPr>
          <p:cNvSpPr>
            <a:spLocks noGrp="1"/>
          </p:cNvSpPr>
          <p:nvPr>
            <p:ph type="pic" sz="quarter" idx="17"/>
          </p:nvPr>
        </p:nvSpPr>
        <p:spPr>
          <a:xfrm>
            <a:off x="5412407" y="4310296"/>
            <a:ext cx="1551967" cy="1556105"/>
          </a:xfrm>
          <a:custGeom>
            <a:avLst/>
            <a:gdLst>
              <a:gd name="connsiteX0" fmla="*/ 0 w 1551967"/>
              <a:gd name="connsiteY0" fmla="*/ 0 h 1556105"/>
              <a:gd name="connsiteX1" fmla="*/ 1551967 w 1551967"/>
              <a:gd name="connsiteY1" fmla="*/ 0 h 1556105"/>
              <a:gd name="connsiteX2" fmla="*/ 1551967 w 1551967"/>
              <a:gd name="connsiteY2" fmla="*/ 1556105 h 1556105"/>
              <a:gd name="connsiteX3" fmla="*/ 0 w 1551967"/>
              <a:gd name="connsiteY3" fmla="*/ 1556105 h 1556105"/>
            </a:gdLst>
            <a:ahLst/>
            <a:cxnLst>
              <a:cxn ang="0">
                <a:pos x="connsiteX0" y="connsiteY0"/>
              </a:cxn>
              <a:cxn ang="0">
                <a:pos x="connsiteX1" y="connsiteY1"/>
              </a:cxn>
              <a:cxn ang="0">
                <a:pos x="connsiteX2" y="connsiteY2"/>
              </a:cxn>
              <a:cxn ang="0">
                <a:pos x="connsiteX3" y="connsiteY3"/>
              </a:cxn>
            </a:cxnLst>
            <a:rect l="l" t="t" r="r" b="b"/>
            <a:pathLst>
              <a:path w="1551967" h="1556105">
                <a:moveTo>
                  <a:pt x="0" y="0"/>
                </a:moveTo>
                <a:lnTo>
                  <a:pt x="1551967" y="0"/>
                </a:lnTo>
                <a:lnTo>
                  <a:pt x="1551967" y="1556105"/>
                </a:lnTo>
                <a:lnTo>
                  <a:pt x="0" y="1556105"/>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2101480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6_Full Image without Header &amp; Foot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E19A032-15EA-48DA-B22A-494E8C501736}"/>
              </a:ext>
            </a:extLst>
          </p:cNvPr>
          <p:cNvSpPr>
            <a:spLocks noGrp="1"/>
          </p:cNvSpPr>
          <p:nvPr>
            <p:ph type="pic" sz="quarter" idx="10"/>
          </p:nvPr>
        </p:nvSpPr>
        <p:spPr>
          <a:xfrm>
            <a:off x="619124" y="2200287"/>
            <a:ext cx="5476876" cy="4038585"/>
          </a:xfrm>
          <a:custGeom>
            <a:avLst/>
            <a:gdLst>
              <a:gd name="connsiteX0" fmla="*/ 0 w 5476876"/>
              <a:gd name="connsiteY0" fmla="*/ 0 h 4038585"/>
              <a:gd name="connsiteX1" fmla="*/ 5476876 w 5476876"/>
              <a:gd name="connsiteY1" fmla="*/ 0 h 4038585"/>
              <a:gd name="connsiteX2" fmla="*/ 5476876 w 5476876"/>
              <a:gd name="connsiteY2" fmla="*/ 4038585 h 4038585"/>
              <a:gd name="connsiteX3" fmla="*/ 0 w 5476876"/>
              <a:gd name="connsiteY3" fmla="*/ 4038585 h 4038585"/>
            </a:gdLst>
            <a:ahLst/>
            <a:cxnLst>
              <a:cxn ang="0">
                <a:pos x="connsiteX0" y="connsiteY0"/>
              </a:cxn>
              <a:cxn ang="0">
                <a:pos x="connsiteX1" y="connsiteY1"/>
              </a:cxn>
              <a:cxn ang="0">
                <a:pos x="connsiteX2" y="connsiteY2"/>
              </a:cxn>
              <a:cxn ang="0">
                <a:pos x="connsiteX3" y="connsiteY3"/>
              </a:cxn>
            </a:cxnLst>
            <a:rect l="l" t="t" r="r" b="b"/>
            <a:pathLst>
              <a:path w="5476876" h="4038585">
                <a:moveTo>
                  <a:pt x="0" y="0"/>
                </a:moveTo>
                <a:lnTo>
                  <a:pt x="5476876" y="0"/>
                </a:lnTo>
                <a:lnTo>
                  <a:pt x="5476876" y="4038585"/>
                </a:lnTo>
                <a:lnTo>
                  <a:pt x="0" y="4038585"/>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230249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2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8D30BE4-DEB3-4959-B73D-61BCE429CBF8}"/>
              </a:ext>
            </a:extLst>
          </p:cNvPr>
          <p:cNvSpPr>
            <a:spLocks noGrp="1"/>
          </p:cNvSpPr>
          <p:nvPr>
            <p:ph type="pic" sz="quarter" idx="10"/>
          </p:nvPr>
        </p:nvSpPr>
        <p:spPr>
          <a:xfrm>
            <a:off x="0" y="1718267"/>
            <a:ext cx="12192000" cy="2862861"/>
          </a:xfrm>
          <a:custGeom>
            <a:avLst/>
            <a:gdLst>
              <a:gd name="connsiteX0" fmla="*/ 0 w 12192000"/>
              <a:gd name="connsiteY0" fmla="*/ 0 h 2862861"/>
              <a:gd name="connsiteX1" fmla="*/ 12192000 w 12192000"/>
              <a:gd name="connsiteY1" fmla="*/ 0 h 2862861"/>
              <a:gd name="connsiteX2" fmla="*/ 12192000 w 12192000"/>
              <a:gd name="connsiteY2" fmla="*/ 2862861 h 2862861"/>
              <a:gd name="connsiteX3" fmla="*/ 0 w 12192000"/>
              <a:gd name="connsiteY3" fmla="*/ 2862861 h 2862861"/>
            </a:gdLst>
            <a:ahLst/>
            <a:cxnLst>
              <a:cxn ang="0">
                <a:pos x="connsiteX0" y="connsiteY0"/>
              </a:cxn>
              <a:cxn ang="0">
                <a:pos x="connsiteX1" y="connsiteY1"/>
              </a:cxn>
              <a:cxn ang="0">
                <a:pos x="connsiteX2" y="connsiteY2"/>
              </a:cxn>
              <a:cxn ang="0">
                <a:pos x="connsiteX3" y="connsiteY3"/>
              </a:cxn>
            </a:cxnLst>
            <a:rect l="l" t="t" r="r" b="b"/>
            <a:pathLst>
              <a:path w="12192000" h="2862861">
                <a:moveTo>
                  <a:pt x="0" y="0"/>
                </a:moveTo>
                <a:lnTo>
                  <a:pt x="12192000" y="0"/>
                </a:lnTo>
                <a:lnTo>
                  <a:pt x="12192000" y="2862861"/>
                </a:lnTo>
                <a:lnTo>
                  <a:pt x="0" y="2862861"/>
                </a:ln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114532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0_Full Image without Header &amp; Footer">
    <p:spTree>
      <p:nvGrpSpPr>
        <p:cNvPr id="1" name=""/>
        <p:cNvGrpSpPr/>
        <p:nvPr/>
      </p:nvGrpSpPr>
      <p:grpSpPr>
        <a:xfrm>
          <a:off x="0" y="0"/>
          <a:ext cx="0" cy="0"/>
          <a:chOff x="0" y="0"/>
          <a:chExt cx="0" cy="0"/>
        </a:xfrm>
      </p:grpSpPr>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31492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5_Full Image without Header &amp; Foot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75718563-F0D2-4B3F-B237-03DCBE32A752}"/>
              </a:ext>
            </a:extLst>
          </p:cNvPr>
          <p:cNvSpPr>
            <a:spLocks noGrp="1"/>
          </p:cNvSpPr>
          <p:nvPr>
            <p:ph type="pic" sz="quarter" idx="13"/>
          </p:nvPr>
        </p:nvSpPr>
        <p:spPr>
          <a:xfrm>
            <a:off x="9336360" y="1844824"/>
            <a:ext cx="2376264" cy="3022162"/>
          </a:xfrm>
          <a:custGeom>
            <a:avLst/>
            <a:gdLst>
              <a:gd name="connsiteX0" fmla="*/ 1188132 w 2376264"/>
              <a:gd name="connsiteY0" fmla="*/ 0 h 3022162"/>
              <a:gd name="connsiteX1" fmla="*/ 2376264 w 2376264"/>
              <a:gd name="connsiteY1" fmla="*/ 1188132 h 3022162"/>
              <a:gd name="connsiteX2" fmla="*/ 2376264 w 2376264"/>
              <a:gd name="connsiteY2" fmla="*/ 3022162 h 3022162"/>
              <a:gd name="connsiteX3" fmla="*/ 0 w 2376264"/>
              <a:gd name="connsiteY3" fmla="*/ 3022162 h 3022162"/>
              <a:gd name="connsiteX4" fmla="*/ 0 w 2376264"/>
              <a:gd name="connsiteY4" fmla="*/ 1188132 h 3022162"/>
              <a:gd name="connsiteX5" fmla="*/ 1188132 w 2376264"/>
              <a:gd name="connsiteY5" fmla="*/ 0 h 302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3022162">
                <a:moveTo>
                  <a:pt x="1188132" y="0"/>
                </a:moveTo>
                <a:cubicBezTo>
                  <a:pt x="1844319" y="0"/>
                  <a:pt x="2376264" y="531945"/>
                  <a:pt x="2376264" y="1188132"/>
                </a:cubicBezTo>
                <a:lnTo>
                  <a:pt x="2376264" y="3022162"/>
                </a:lnTo>
                <a:lnTo>
                  <a:pt x="0" y="3022162"/>
                </a:lnTo>
                <a:lnTo>
                  <a:pt x="0" y="1188132"/>
                </a:lnTo>
                <a:cubicBezTo>
                  <a:pt x="0" y="531945"/>
                  <a:pt x="531945" y="0"/>
                  <a:pt x="1188132" y="0"/>
                </a:cubicBezTo>
                <a:close/>
              </a:path>
            </a:pathLst>
          </a:custGeom>
        </p:spPr>
        <p:txBody>
          <a:bodyPr wrap="square">
            <a:noAutofit/>
          </a:bodyPr>
          <a:lstStyle/>
          <a:p>
            <a:endParaRPr lang="en-GB"/>
          </a:p>
        </p:txBody>
      </p:sp>
      <p:sp>
        <p:nvSpPr>
          <p:cNvPr id="15" name="Picture Placeholder 14">
            <a:extLst>
              <a:ext uri="{FF2B5EF4-FFF2-40B4-BE49-F238E27FC236}">
                <a16:creationId xmlns:a16="http://schemas.microsoft.com/office/drawing/2014/main" id="{BE8AB329-076A-4F33-AAF9-9F5C6F9F1ED7}"/>
              </a:ext>
            </a:extLst>
          </p:cNvPr>
          <p:cNvSpPr>
            <a:spLocks noGrp="1"/>
          </p:cNvSpPr>
          <p:nvPr>
            <p:ph type="pic" sz="quarter" idx="12"/>
          </p:nvPr>
        </p:nvSpPr>
        <p:spPr>
          <a:xfrm>
            <a:off x="6384032" y="1844824"/>
            <a:ext cx="2376264" cy="3022162"/>
          </a:xfrm>
          <a:custGeom>
            <a:avLst/>
            <a:gdLst>
              <a:gd name="connsiteX0" fmla="*/ 1188132 w 2376264"/>
              <a:gd name="connsiteY0" fmla="*/ 0 h 3022162"/>
              <a:gd name="connsiteX1" fmla="*/ 2376264 w 2376264"/>
              <a:gd name="connsiteY1" fmla="*/ 1188132 h 3022162"/>
              <a:gd name="connsiteX2" fmla="*/ 2376264 w 2376264"/>
              <a:gd name="connsiteY2" fmla="*/ 3022162 h 3022162"/>
              <a:gd name="connsiteX3" fmla="*/ 0 w 2376264"/>
              <a:gd name="connsiteY3" fmla="*/ 3022162 h 3022162"/>
              <a:gd name="connsiteX4" fmla="*/ 0 w 2376264"/>
              <a:gd name="connsiteY4" fmla="*/ 1188132 h 3022162"/>
              <a:gd name="connsiteX5" fmla="*/ 1188132 w 2376264"/>
              <a:gd name="connsiteY5" fmla="*/ 0 h 302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3022162">
                <a:moveTo>
                  <a:pt x="1188132" y="0"/>
                </a:moveTo>
                <a:cubicBezTo>
                  <a:pt x="1844319" y="0"/>
                  <a:pt x="2376264" y="531945"/>
                  <a:pt x="2376264" y="1188132"/>
                </a:cubicBezTo>
                <a:lnTo>
                  <a:pt x="2376264" y="3022162"/>
                </a:lnTo>
                <a:lnTo>
                  <a:pt x="0" y="3022162"/>
                </a:lnTo>
                <a:lnTo>
                  <a:pt x="0" y="1188132"/>
                </a:lnTo>
                <a:cubicBezTo>
                  <a:pt x="0" y="531945"/>
                  <a:pt x="531945" y="0"/>
                  <a:pt x="1188132" y="0"/>
                </a:cubicBezTo>
                <a:close/>
              </a:path>
            </a:pathLst>
          </a:custGeom>
        </p:spPr>
        <p:txBody>
          <a:bodyPr wrap="square">
            <a:noAutofit/>
          </a:bodyPr>
          <a:lstStyle/>
          <a:p>
            <a:endParaRPr lang="en-GB"/>
          </a:p>
        </p:txBody>
      </p:sp>
      <p:sp>
        <p:nvSpPr>
          <p:cNvPr id="12" name="Picture Placeholder 11">
            <a:extLst>
              <a:ext uri="{FF2B5EF4-FFF2-40B4-BE49-F238E27FC236}">
                <a16:creationId xmlns:a16="http://schemas.microsoft.com/office/drawing/2014/main" id="{5D58C647-98F4-4BC3-93F4-7DE4CEF2B7A9}"/>
              </a:ext>
            </a:extLst>
          </p:cNvPr>
          <p:cNvSpPr>
            <a:spLocks noGrp="1"/>
          </p:cNvSpPr>
          <p:nvPr>
            <p:ph type="pic" sz="quarter" idx="11"/>
          </p:nvPr>
        </p:nvSpPr>
        <p:spPr>
          <a:xfrm>
            <a:off x="3431704" y="1844824"/>
            <a:ext cx="2376264" cy="3022162"/>
          </a:xfrm>
          <a:custGeom>
            <a:avLst/>
            <a:gdLst>
              <a:gd name="connsiteX0" fmla="*/ 1188132 w 2376264"/>
              <a:gd name="connsiteY0" fmla="*/ 0 h 3022162"/>
              <a:gd name="connsiteX1" fmla="*/ 2376264 w 2376264"/>
              <a:gd name="connsiteY1" fmla="*/ 1188132 h 3022162"/>
              <a:gd name="connsiteX2" fmla="*/ 2376264 w 2376264"/>
              <a:gd name="connsiteY2" fmla="*/ 3022162 h 3022162"/>
              <a:gd name="connsiteX3" fmla="*/ 0 w 2376264"/>
              <a:gd name="connsiteY3" fmla="*/ 3022162 h 3022162"/>
              <a:gd name="connsiteX4" fmla="*/ 0 w 2376264"/>
              <a:gd name="connsiteY4" fmla="*/ 1188132 h 3022162"/>
              <a:gd name="connsiteX5" fmla="*/ 1188132 w 2376264"/>
              <a:gd name="connsiteY5" fmla="*/ 0 h 302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3022162">
                <a:moveTo>
                  <a:pt x="1188132" y="0"/>
                </a:moveTo>
                <a:cubicBezTo>
                  <a:pt x="1844319" y="0"/>
                  <a:pt x="2376264" y="531945"/>
                  <a:pt x="2376264" y="1188132"/>
                </a:cubicBezTo>
                <a:lnTo>
                  <a:pt x="2376264" y="3022162"/>
                </a:lnTo>
                <a:lnTo>
                  <a:pt x="0" y="3022162"/>
                </a:lnTo>
                <a:lnTo>
                  <a:pt x="0" y="1188132"/>
                </a:lnTo>
                <a:cubicBezTo>
                  <a:pt x="0" y="531945"/>
                  <a:pt x="531945" y="0"/>
                  <a:pt x="1188132" y="0"/>
                </a:cubicBezTo>
                <a:close/>
              </a:path>
            </a:pathLst>
          </a:custGeom>
        </p:spPr>
        <p:txBody>
          <a:bodyPr wrap="square">
            <a:noAutofit/>
          </a:bodyPr>
          <a:lstStyle/>
          <a:p>
            <a:endParaRPr lang="en-GB"/>
          </a:p>
        </p:txBody>
      </p:sp>
      <p:sp>
        <p:nvSpPr>
          <p:cNvPr id="9" name="Picture Placeholder 8">
            <a:extLst>
              <a:ext uri="{FF2B5EF4-FFF2-40B4-BE49-F238E27FC236}">
                <a16:creationId xmlns:a16="http://schemas.microsoft.com/office/drawing/2014/main" id="{465BD251-D7A3-44C9-9709-351A227A0017}"/>
              </a:ext>
            </a:extLst>
          </p:cNvPr>
          <p:cNvSpPr>
            <a:spLocks noGrp="1"/>
          </p:cNvSpPr>
          <p:nvPr>
            <p:ph type="pic" sz="quarter" idx="10"/>
          </p:nvPr>
        </p:nvSpPr>
        <p:spPr>
          <a:xfrm>
            <a:off x="479376" y="1844824"/>
            <a:ext cx="2376264" cy="3022162"/>
          </a:xfrm>
          <a:custGeom>
            <a:avLst/>
            <a:gdLst>
              <a:gd name="connsiteX0" fmla="*/ 1188132 w 2376264"/>
              <a:gd name="connsiteY0" fmla="*/ 0 h 3022162"/>
              <a:gd name="connsiteX1" fmla="*/ 2376264 w 2376264"/>
              <a:gd name="connsiteY1" fmla="*/ 1188132 h 3022162"/>
              <a:gd name="connsiteX2" fmla="*/ 2376264 w 2376264"/>
              <a:gd name="connsiteY2" fmla="*/ 3022162 h 3022162"/>
              <a:gd name="connsiteX3" fmla="*/ 0 w 2376264"/>
              <a:gd name="connsiteY3" fmla="*/ 3022162 h 3022162"/>
              <a:gd name="connsiteX4" fmla="*/ 0 w 2376264"/>
              <a:gd name="connsiteY4" fmla="*/ 1188132 h 3022162"/>
              <a:gd name="connsiteX5" fmla="*/ 1188132 w 2376264"/>
              <a:gd name="connsiteY5" fmla="*/ 0 h 302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264" h="3022162">
                <a:moveTo>
                  <a:pt x="1188132" y="0"/>
                </a:moveTo>
                <a:cubicBezTo>
                  <a:pt x="1844319" y="0"/>
                  <a:pt x="2376264" y="531945"/>
                  <a:pt x="2376264" y="1188132"/>
                </a:cubicBezTo>
                <a:lnTo>
                  <a:pt x="2376264" y="3022162"/>
                </a:lnTo>
                <a:lnTo>
                  <a:pt x="0" y="3022162"/>
                </a:lnTo>
                <a:lnTo>
                  <a:pt x="0" y="1188132"/>
                </a:lnTo>
                <a:cubicBezTo>
                  <a:pt x="0" y="531945"/>
                  <a:pt x="531945" y="0"/>
                  <a:pt x="1188132" y="0"/>
                </a:cubicBezTo>
                <a:close/>
              </a:path>
            </a:pathLst>
          </a:custGeom>
        </p:spPr>
        <p:txBody>
          <a:bodyPr wrap="square">
            <a:noAutofit/>
          </a:bodyPr>
          <a:lstStyle/>
          <a:p>
            <a:endParaRPr lang="en-GB"/>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5518280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76_Full Image without Header &amp; Footer">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365E4D1-9E81-4E3D-8581-CAA9660E6116}"/>
              </a:ext>
            </a:extLst>
          </p:cNvPr>
          <p:cNvSpPr>
            <a:spLocks noGrp="1"/>
          </p:cNvSpPr>
          <p:nvPr>
            <p:ph type="pic" sz="quarter" idx="13"/>
          </p:nvPr>
        </p:nvSpPr>
        <p:spPr>
          <a:xfrm>
            <a:off x="8633346" y="1916832"/>
            <a:ext cx="2225702" cy="2225702"/>
          </a:xfrm>
          <a:custGeom>
            <a:avLst/>
            <a:gdLst>
              <a:gd name="connsiteX0" fmla="*/ 1112851 w 2225702"/>
              <a:gd name="connsiteY0" fmla="*/ 0 h 2225702"/>
              <a:gd name="connsiteX1" fmla="*/ 2225702 w 2225702"/>
              <a:gd name="connsiteY1" fmla="*/ 1112851 h 2225702"/>
              <a:gd name="connsiteX2" fmla="*/ 1112851 w 2225702"/>
              <a:gd name="connsiteY2" fmla="*/ 2225702 h 2225702"/>
              <a:gd name="connsiteX3" fmla="*/ 0 w 2225702"/>
              <a:gd name="connsiteY3" fmla="*/ 1112851 h 2225702"/>
              <a:gd name="connsiteX4" fmla="*/ 1112851 w 2225702"/>
              <a:gd name="connsiteY4" fmla="*/ 0 h 222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02" h="2225702">
                <a:moveTo>
                  <a:pt x="1112851" y="0"/>
                </a:moveTo>
                <a:cubicBezTo>
                  <a:pt x="1727462" y="0"/>
                  <a:pt x="2225702" y="498240"/>
                  <a:pt x="2225702" y="1112851"/>
                </a:cubicBezTo>
                <a:cubicBezTo>
                  <a:pt x="2225702" y="1727462"/>
                  <a:pt x="1727462" y="2225702"/>
                  <a:pt x="1112851" y="2225702"/>
                </a:cubicBezTo>
                <a:cubicBezTo>
                  <a:pt x="498240" y="2225702"/>
                  <a:pt x="0" y="1727462"/>
                  <a:pt x="0" y="1112851"/>
                </a:cubicBezTo>
                <a:cubicBezTo>
                  <a:pt x="0" y="498240"/>
                  <a:pt x="498240" y="0"/>
                  <a:pt x="1112851" y="0"/>
                </a:cubicBezTo>
                <a:close/>
              </a:path>
            </a:pathLst>
          </a:custGeom>
        </p:spPr>
        <p:txBody>
          <a:bodyPr wrap="square">
            <a:noAutofit/>
          </a:bodyPr>
          <a:lstStyle/>
          <a:p>
            <a:endParaRPr lang="en-GB"/>
          </a:p>
        </p:txBody>
      </p:sp>
      <p:sp>
        <p:nvSpPr>
          <p:cNvPr id="31" name="Picture Placeholder 30">
            <a:extLst>
              <a:ext uri="{FF2B5EF4-FFF2-40B4-BE49-F238E27FC236}">
                <a16:creationId xmlns:a16="http://schemas.microsoft.com/office/drawing/2014/main" id="{0128ED7A-B88D-48BA-86AE-AE265FD6E666}"/>
              </a:ext>
            </a:extLst>
          </p:cNvPr>
          <p:cNvSpPr>
            <a:spLocks noGrp="1"/>
          </p:cNvSpPr>
          <p:nvPr>
            <p:ph type="pic" sz="quarter" idx="12"/>
          </p:nvPr>
        </p:nvSpPr>
        <p:spPr>
          <a:xfrm>
            <a:off x="6216415" y="1916832"/>
            <a:ext cx="2225702" cy="2225702"/>
          </a:xfrm>
          <a:custGeom>
            <a:avLst/>
            <a:gdLst>
              <a:gd name="connsiteX0" fmla="*/ 1112851 w 2225702"/>
              <a:gd name="connsiteY0" fmla="*/ 0 h 2225702"/>
              <a:gd name="connsiteX1" fmla="*/ 2225702 w 2225702"/>
              <a:gd name="connsiteY1" fmla="*/ 1112851 h 2225702"/>
              <a:gd name="connsiteX2" fmla="*/ 1112851 w 2225702"/>
              <a:gd name="connsiteY2" fmla="*/ 2225702 h 2225702"/>
              <a:gd name="connsiteX3" fmla="*/ 0 w 2225702"/>
              <a:gd name="connsiteY3" fmla="*/ 1112851 h 2225702"/>
              <a:gd name="connsiteX4" fmla="*/ 1112851 w 2225702"/>
              <a:gd name="connsiteY4" fmla="*/ 0 h 222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02" h="2225702">
                <a:moveTo>
                  <a:pt x="1112851" y="0"/>
                </a:moveTo>
                <a:cubicBezTo>
                  <a:pt x="1727462" y="0"/>
                  <a:pt x="2225702" y="498240"/>
                  <a:pt x="2225702" y="1112851"/>
                </a:cubicBezTo>
                <a:cubicBezTo>
                  <a:pt x="2225702" y="1727462"/>
                  <a:pt x="1727462" y="2225702"/>
                  <a:pt x="1112851" y="2225702"/>
                </a:cubicBezTo>
                <a:cubicBezTo>
                  <a:pt x="498240" y="2225702"/>
                  <a:pt x="0" y="1727462"/>
                  <a:pt x="0" y="1112851"/>
                </a:cubicBezTo>
                <a:cubicBezTo>
                  <a:pt x="0" y="498240"/>
                  <a:pt x="498240" y="0"/>
                  <a:pt x="1112851" y="0"/>
                </a:cubicBezTo>
                <a:close/>
              </a:path>
            </a:pathLst>
          </a:custGeom>
        </p:spPr>
        <p:txBody>
          <a:bodyPr wrap="square">
            <a:noAutofit/>
          </a:bodyPr>
          <a:lstStyle/>
          <a:p>
            <a:endParaRPr lang="en-GB"/>
          </a:p>
        </p:txBody>
      </p:sp>
      <p:sp>
        <p:nvSpPr>
          <p:cNvPr id="28" name="Picture Placeholder 27">
            <a:extLst>
              <a:ext uri="{FF2B5EF4-FFF2-40B4-BE49-F238E27FC236}">
                <a16:creationId xmlns:a16="http://schemas.microsoft.com/office/drawing/2014/main" id="{72FF91CA-42F5-424C-B8CA-294462504BE1}"/>
              </a:ext>
            </a:extLst>
          </p:cNvPr>
          <p:cNvSpPr>
            <a:spLocks noGrp="1"/>
          </p:cNvSpPr>
          <p:nvPr>
            <p:ph type="pic" sz="quarter" idx="11"/>
          </p:nvPr>
        </p:nvSpPr>
        <p:spPr>
          <a:xfrm>
            <a:off x="3799483" y="1916832"/>
            <a:ext cx="2225702" cy="2225702"/>
          </a:xfrm>
          <a:custGeom>
            <a:avLst/>
            <a:gdLst>
              <a:gd name="connsiteX0" fmla="*/ 1112851 w 2225702"/>
              <a:gd name="connsiteY0" fmla="*/ 0 h 2225702"/>
              <a:gd name="connsiteX1" fmla="*/ 2225702 w 2225702"/>
              <a:gd name="connsiteY1" fmla="*/ 1112851 h 2225702"/>
              <a:gd name="connsiteX2" fmla="*/ 1112851 w 2225702"/>
              <a:gd name="connsiteY2" fmla="*/ 2225702 h 2225702"/>
              <a:gd name="connsiteX3" fmla="*/ 0 w 2225702"/>
              <a:gd name="connsiteY3" fmla="*/ 1112851 h 2225702"/>
              <a:gd name="connsiteX4" fmla="*/ 1112851 w 2225702"/>
              <a:gd name="connsiteY4" fmla="*/ 0 h 222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02" h="2225702">
                <a:moveTo>
                  <a:pt x="1112851" y="0"/>
                </a:moveTo>
                <a:cubicBezTo>
                  <a:pt x="1727462" y="0"/>
                  <a:pt x="2225702" y="498240"/>
                  <a:pt x="2225702" y="1112851"/>
                </a:cubicBezTo>
                <a:cubicBezTo>
                  <a:pt x="2225702" y="1727462"/>
                  <a:pt x="1727462" y="2225702"/>
                  <a:pt x="1112851" y="2225702"/>
                </a:cubicBezTo>
                <a:cubicBezTo>
                  <a:pt x="498240" y="2225702"/>
                  <a:pt x="0" y="1727462"/>
                  <a:pt x="0" y="1112851"/>
                </a:cubicBezTo>
                <a:cubicBezTo>
                  <a:pt x="0" y="498240"/>
                  <a:pt x="498240" y="0"/>
                  <a:pt x="1112851" y="0"/>
                </a:cubicBezTo>
                <a:close/>
              </a:path>
            </a:pathLst>
          </a:custGeom>
        </p:spPr>
        <p:txBody>
          <a:bodyPr wrap="square">
            <a:noAutofit/>
          </a:bodyPr>
          <a:lstStyle/>
          <a:p>
            <a:endParaRPr lang="en-GB"/>
          </a:p>
        </p:txBody>
      </p:sp>
      <p:sp>
        <p:nvSpPr>
          <p:cNvPr id="25" name="Picture Placeholder 24">
            <a:extLst>
              <a:ext uri="{FF2B5EF4-FFF2-40B4-BE49-F238E27FC236}">
                <a16:creationId xmlns:a16="http://schemas.microsoft.com/office/drawing/2014/main" id="{E3E0A342-E3EF-418F-8335-FE21D7930575}"/>
              </a:ext>
            </a:extLst>
          </p:cNvPr>
          <p:cNvSpPr>
            <a:spLocks noGrp="1"/>
          </p:cNvSpPr>
          <p:nvPr>
            <p:ph type="pic" sz="quarter" idx="10"/>
          </p:nvPr>
        </p:nvSpPr>
        <p:spPr>
          <a:xfrm>
            <a:off x="1382551" y="1916832"/>
            <a:ext cx="2225702" cy="2225702"/>
          </a:xfrm>
          <a:custGeom>
            <a:avLst/>
            <a:gdLst>
              <a:gd name="connsiteX0" fmla="*/ 1112851 w 2225702"/>
              <a:gd name="connsiteY0" fmla="*/ 0 h 2225702"/>
              <a:gd name="connsiteX1" fmla="*/ 2225702 w 2225702"/>
              <a:gd name="connsiteY1" fmla="*/ 1112851 h 2225702"/>
              <a:gd name="connsiteX2" fmla="*/ 1112851 w 2225702"/>
              <a:gd name="connsiteY2" fmla="*/ 2225702 h 2225702"/>
              <a:gd name="connsiteX3" fmla="*/ 0 w 2225702"/>
              <a:gd name="connsiteY3" fmla="*/ 1112851 h 2225702"/>
              <a:gd name="connsiteX4" fmla="*/ 1112851 w 2225702"/>
              <a:gd name="connsiteY4" fmla="*/ 0 h 222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702" h="2225702">
                <a:moveTo>
                  <a:pt x="1112851" y="0"/>
                </a:moveTo>
                <a:cubicBezTo>
                  <a:pt x="1727462" y="0"/>
                  <a:pt x="2225702" y="498240"/>
                  <a:pt x="2225702" y="1112851"/>
                </a:cubicBezTo>
                <a:cubicBezTo>
                  <a:pt x="2225702" y="1727462"/>
                  <a:pt x="1727462" y="2225702"/>
                  <a:pt x="1112851" y="2225702"/>
                </a:cubicBezTo>
                <a:cubicBezTo>
                  <a:pt x="498240" y="2225702"/>
                  <a:pt x="0" y="1727462"/>
                  <a:pt x="0" y="1112851"/>
                </a:cubicBezTo>
                <a:cubicBezTo>
                  <a:pt x="0" y="498240"/>
                  <a:pt x="498240" y="0"/>
                  <a:pt x="1112851" y="0"/>
                </a:cubicBezTo>
                <a:close/>
              </a:path>
            </a:pathLst>
          </a:custGeom>
        </p:spPr>
        <p:txBody>
          <a:bodyPr wrap="square">
            <a:noAutofit/>
          </a:bodyPr>
          <a:lstStyle/>
          <a:p>
            <a:endParaRPr lang="en-GB"/>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6168321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2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F26995F-B738-4D60-95BD-4BBC6E3B9C03}"/>
              </a:ext>
            </a:extLst>
          </p:cNvPr>
          <p:cNvSpPr>
            <a:spLocks noGrp="1"/>
          </p:cNvSpPr>
          <p:nvPr>
            <p:ph type="pic" sz="quarter" idx="10"/>
          </p:nvPr>
        </p:nvSpPr>
        <p:spPr>
          <a:xfrm>
            <a:off x="813232" y="1926652"/>
            <a:ext cx="1638000" cy="1638000"/>
          </a:xfrm>
          <a:custGeom>
            <a:avLst/>
            <a:gdLst>
              <a:gd name="connsiteX0" fmla="*/ 819000 w 1638000"/>
              <a:gd name="connsiteY0" fmla="*/ 0 h 1638000"/>
              <a:gd name="connsiteX1" fmla="*/ 1638000 w 1638000"/>
              <a:gd name="connsiteY1" fmla="*/ 819000 h 1638000"/>
              <a:gd name="connsiteX2" fmla="*/ 819000 w 1638000"/>
              <a:gd name="connsiteY2" fmla="*/ 1638000 h 1638000"/>
              <a:gd name="connsiteX3" fmla="*/ 0 w 1638000"/>
              <a:gd name="connsiteY3" fmla="*/ 819000 h 1638000"/>
              <a:gd name="connsiteX4" fmla="*/ 819000 w 1638000"/>
              <a:gd name="connsiteY4" fmla="*/ 0 h 16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000" h="1638000">
                <a:moveTo>
                  <a:pt x="819000" y="0"/>
                </a:moveTo>
                <a:cubicBezTo>
                  <a:pt x="1271321" y="0"/>
                  <a:pt x="1638000" y="366679"/>
                  <a:pt x="1638000" y="819000"/>
                </a:cubicBezTo>
                <a:cubicBezTo>
                  <a:pt x="1638000" y="1271321"/>
                  <a:pt x="1271321" y="1638000"/>
                  <a:pt x="819000" y="1638000"/>
                </a:cubicBezTo>
                <a:cubicBezTo>
                  <a:pt x="366679" y="1638000"/>
                  <a:pt x="0" y="1271321"/>
                  <a:pt x="0" y="819000"/>
                </a:cubicBezTo>
                <a:cubicBezTo>
                  <a:pt x="0" y="366679"/>
                  <a:pt x="366679" y="0"/>
                  <a:pt x="819000" y="0"/>
                </a:cubicBezTo>
                <a:close/>
              </a:path>
            </a:pathLst>
          </a:custGeom>
        </p:spPr>
        <p:txBody>
          <a:bodyPr wrap="square">
            <a:noAutofit/>
          </a:bodyPr>
          <a:lstStyle/>
          <a:p>
            <a:endParaRPr lang="en-GB"/>
          </a:p>
        </p:txBody>
      </p:sp>
      <p:sp>
        <p:nvSpPr>
          <p:cNvPr id="13" name="Picture Placeholder 12">
            <a:extLst>
              <a:ext uri="{FF2B5EF4-FFF2-40B4-BE49-F238E27FC236}">
                <a16:creationId xmlns:a16="http://schemas.microsoft.com/office/drawing/2014/main" id="{EA7E1A4A-A669-4659-AB20-08A2869BE47E}"/>
              </a:ext>
            </a:extLst>
          </p:cNvPr>
          <p:cNvSpPr>
            <a:spLocks noGrp="1"/>
          </p:cNvSpPr>
          <p:nvPr>
            <p:ph type="pic" sz="quarter" idx="11"/>
          </p:nvPr>
        </p:nvSpPr>
        <p:spPr>
          <a:xfrm>
            <a:off x="3044026" y="1926652"/>
            <a:ext cx="1638000" cy="1638000"/>
          </a:xfrm>
          <a:custGeom>
            <a:avLst/>
            <a:gdLst>
              <a:gd name="connsiteX0" fmla="*/ 819000 w 1638000"/>
              <a:gd name="connsiteY0" fmla="*/ 0 h 1638000"/>
              <a:gd name="connsiteX1" fmla="*/ 1638000 w 1638000"/>
              <a:gd name="connsiteY1" fmla="*/ 819000 h 1638000"/>
              <a:gd name="connsiteX2" fmla="*/ 819000 w 1638000"/>
              <a:gd name="connsiteY2" fmla="*/ 1638000 h 1638000"/>
              <a:gd name="connsiteX3" fmla="*/ 0 w 1638000"/>
              <a:gd name="connsiteY3" fmla="*/ 819000 h 1638000"/>
              <a:gd name="connsiteX4" fmla="*/ 819000 w 1638000"/>
              <a:gd name="connsiteY4" fmla="*/ 0 h 16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000" h="1638000">
                <a:moveTo>
                  <a:pt x="819000" y="0"/>
                </a:moveTo>
                <a:cubicBezTo>
                  <a:pt x="1271321" y="0"/>
                  <a:pt x="1638000" y="366679"/>
                  <a:pt x="1638000" y="819000"/>
                </a:cubicBezTo>
                <a:cubicBezTo>
                  <a:pt x="1638000" y="1271321"/>
                  <a:pt x="1271321" y="1638000"/>
                  <a:pt x="819000" y="1638000"/>
                </a:cubicBezTo>
                <a:cubicBezTo>
                  <a:pt x="366679" y="1638000"/>
                  <a:pt x="0" y="1271321"/>
                  <a:pt x="0" y="819000"/>
                </a:cubicBezTo>
                <a:cubicBezTo>
                  <a:pt x="0" y="366679"/>
                  <a:pt x="366679" y="0"/>
                  <a:pt x="819000" y="0"/>
                </a:cubicBezTo>
                <a:close/>
              </a:path>
            </a:pathLst>
          </a:custGeom>
        </p:spPr>
        <p:txBody>
          <a:bodyPr wrap="square">
            <a:noAutofit/>
          </a:bodyPr>
          <a:lstStyle/>
          <a:p>
            <a:endParaRPr lang="en-GB"/>
          </a:p>
        </p:txBody>
      </p:sp>
      <p:sp>
        <p:nvSpPr>
          <p:cNvPr id="14" name="Picture Placeholder 13">
            <a:extLst>
              <a:ext uri="{FF2B5EF4-FFF2-40B4-BE49-F238E27FC236}">
                <a16:creationId xmlns:a16="http://schemas.microsoft.com/office/drawing/2014/main" id="{C8E6943D-36AB-4F2A-B396-17B8BE063C05}"/>
              </a:ext>
            </a:extLst>
          </p:cNvPr>
          <p:cNvSpPr>
            <a:spLocks noGrp="1"/>
          </p:cNvSpPr>
          <p:nvPr>
            <p:ph type="pic" sz="quarter" idx="12"/>
          </p:nvPr>
        </p:nvSpPr>
        <p:spPr>
          <a:xfrm>
            <a:off x="5274820" y="1926652"/>
            <a:ext cx="1638000" cy="1638000"/>
          </a:xfrm>
          <a:custGeom>
            <a:avLst/>
            <a:gdLst>
              <a:gd name="connsiteX0" fmla="*/ 819000 w 1638000"/>
              <a:gd name="connsiteY0" fmla="*/ 0 h 1638000"/>
              <a:gd name="connsiteX1" fmla="*/ 1638000 w 1638000"/>
              <a:gd name="connsiteY1" fmla="*/ 819000 h 1638000"/>
              <a:gd name="connsiteX2" fmla="*/ 819000 w 1638000"/>
              <a:gd name="connsiteY2" fmla="*/ 1638000 h 1638000"/>
              <a:gd name="connsiteX3" fmla="*/ 0 w 1638000"/>
              <a:gd name="connsiteY3" fmla="*/ 819000 h 1638000"/>
              <a:gd name="connsiteX4" fmla="*/ 819000 w 1638000"/>
              <a:gd name="connsiteY4" fmla="*/ 0 h 16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000" h="1638000">
                <a:moveTo>
                  <a:pt x="819000" y="0"/>
                </a:moveTo>
                <a:cubicBezTo>
                  <a:pt x="1271321" y="0"/>
                  <a:pt x="1638000" y="366679"/>
                  <a:pt x="1638000" y="819000"/>
                </a:cubicBezTo>
                <a:cubicBezTo>
                  <a:pt x="1638000" y="1271321"/>
                  <a:pt x="1271321" y="1638000"/>
                  <a:pt x="819000" y="1638000"/>
                </a:cubicBezTo>
                <a:cubicBezTo>
                  <a:pt x="366679" y="1638000"/>
                  <a:pt x="0" y="1271321"/>
                  <a:pt x="0" y="819000"/>
                </a:cubicBezTo>
                <a:cubicBezTo>
                  <a:pt x="0" y="366679"/>
                  <a:pt x="366679" y="0"/>
                  <a:pt x="819000" y="0"/>
                </a:cubicBezTo>
                <a:close/>
              </a:path>
            </a:pathLst>
          </a:custGeom>
        </p:spPr>
        <p:txBody>
          <a:bodyPr wrap="square">
            <a:noAutofit/>
          </a:bodyPr>
          <a:lstStyle/>
          <a:p>
            <a:endParaRPr lang="en-GB"/>
          </a:p>
        </p:txBody>
      </p:sp>
      <p:sp>
        <p:nvSpPr>
          <p:cNvPr id="16" name="Picture Placeholder 15">
            <a:extLst>
              <a:ext uri="{FF2B5EF4-FFF2-40B4-BE49-F238E27FC236}">
                <a16:creationId xmlns:a16="http://schemas.microsoft.com/office/drawing/2014/main" id="{501CB8FA-DD35-412F-B826-E1BB65BDA71E}"/>
              </a:ext>
            </a:extLst>
          </p:cNvPr>
          <p:cNvSpPr>
            <a:spLocks noGrp="1"/>
          </p:cNvSpPr>
          <p:nvPr>
            <p:ph type="pic" sz="quarter" idx="13"/>
          </p:nvPr>
        </p:nvSpPr>
        <p:spPr>
          <a:xfrm>
            <a:off x="7508522" y="1926652"/>
            <a:ext cx="1638000" cy="1638000"/>
          </a:xfrm>
          <a:custGeom>
            <a:avLst/>
            <a:gdLst>
              <a:gd name="connsiteX0" fmla="*/ 819000 w 1638000"/>
              <a:gd name="connsiteY0" fmla="*/ 0 h 1638000"/>
              <a:gd name="connsiteX1" fmla="*/ 1638000 w 1638000"/>
              <a:gd name="connsiteY1" fmla="*/ 819000 h 1638000"/>
              <a:gd name="connsiteX2" fmla="*/ 819000 w 1638000"/>
              <a:gd name="connsiteY2" fmla="*/ 1638000 h 1638000"/>
              <a:gd name="connsiteX3" fmla="*/ 0 w 1638000"/>
              <a:gd name="connsiteY3" fmla="*/ 819000 h 1638000"/>
              <a:gd name="connsiteX4" fmla="*/ 819000 w 1638000"/>
              <a:gd name="connsiteY4" fmla="*/ 0 h 16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000" h="1638000">
                <a:moveTo>
                  <a:pt x="819000" y="0"/>
                </a:moveTo>
                <a:cubicBezTo>
                  <a:pt x="1271321" y="0"/>
                  <a:pt x="1638000" y="366679"/>
                  <a:pt x="1638000" y="819000"/>
                </a:cubicBezTo>
                <a:cubicBezTo>
                  <a:pt x="1638000" y="1271321"/>
                  <a:pt x="1271321" y="1638000"/>
                  <a:pt x="819000" y="1638000"/>
                </a:cubicBezTo>
                <a:cubicBezTo>
                  <a:pt x="366679" y="1638000"/>
                  <a:pt x="0" y="1271321"/>
                  <a:pt x="0" y="819000"/>
                </a:cubicBezTo>
                <a:cubicBezTo>
                  <a:pt x="0" y="366679"/>
                  <a:pt x="366679" y="0"/>
                  <a:pt x="819000" y="0"/>
                </a:cubicBezTo>
                <a:close/>
              </a:path>
            </a:pathLst>
          </a:custGeom>
        </p:spPr>
        <p:txBody>
          <a:bodyPr wrap="square">
            <a:noAutofit/>
          </a:bodyPr>
          <a:lstStyle/>
          <a:p>
            <a:endParaRPr lang="en-GB"/>
          </a:p>
        </p:txBody>
      </p:sp>
      <p:sp>
        <p:nvSpPr>
          <p:cNvPr id="17" name="Picture Placeholder 16">
            <a:extLst>
              <a:ext uri="{FF2B5EF4-FFF2-40B4-BE49-F238E27FC236}">
                <a16:creationId xmlns:a16="http://schemas.microsoft.com/office/drawing/2014/main" id="{9E4753B6-C498-425E-A24F-C9D957FF43CE}"/>
              </a:ext>
            </a:extLst>
          </p:cNvPr>
          <p:cNvSpPr>
            <a:spLocks noGrp="1"/>
          </p:cNvSpPr>
          <p:nvPr>
            <p:ph type="pic" sz="quarter" idx="14"/>
          </p:nvPr>
        </p:nvSpPr>
        <p:spPr>
          <a:xfrm>
            <a:off x="9740768" y="1926652"/>
            <a:ext cx="1638000" cy="1638000"/>
          </a:xfrm>
          <a:custGeom>
            <a:avLst/>
            <a:gdLst>
              <a:gd name="connsiteX0" fmla="*/ 819000 w 1638000"/>
              <a:gd name="connsiteY0" fmla="*/ 0 h 1638000"/>
              <a:gd name="connsiteX1" fmla="*/ 1638000 w 1638000"/>
              <a:gd name="connsiteY1" fmla="*/ 819000 h 1638000"/>
              <a:gd name="connsiteX2" fmla="*/ 819000 w 1638000"/>
              <a:gd name="connsiteY2" fmla="*/ 1638000 h 1638000"/>
              <a:gd name="connsiteX3" fmla="*/ 0 w 1638000"/>
              <a:gd name="connsiteY3" fmla="*/ 819000 h 1638000"/>
              <a:gd name="connsiteX4" fmla="*/ 819000 w 1638000"/>
              <a:gd name="connsiteY4" fmla="*/ 0 h 163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000" h="1638000">
                <a:moveTo>
                  <a:pt x="819000" y="0"/>
                </a:moveTo>
                <a:cubicBezTo>
                  <a:pt x="1271321" y="0"/>
                  <a:pt x="1638000" y="366679"/>
                  <a:pt x="1638000" y="819000"/>
                </a:cubicBezTo>
                <a:cubicBezTo>
                  <a:pt x="1638000" y="1271321"/>
                  <a:pt x="1271321" y="1638000"/>
                  <a:pt x="819000" y="1638000"/>
                </a:cubicBezTo>
                <a:cubicBezTo>
                  <a:pt x="366679" y="1638000"/>
                  <a:pt x="0" y="1271321"/>
                  <a:pt x="0" y="819000"/>
                </a:cubicBezTo>
                <a:cubicBezTo>
                  <a:pt x="0" y="366679"/>
                  <a:pt x="366679" y="0"/>
                  <a:pt x="819000" y="0"/>
                </a:cubicBezTo>
                <a:close/>
              </a:path>
            </a:pathLst>
          </a:custGeom>
        </p:spPr>
        <p:txBody>
          <a:bodyPr wrap="square">
            <a:noAutofit/>
          </a:bodyPr>
          <a:lstStyle/>
          <a:p>
            <a:endParaRPr lang="en-GB"/>
          </a:p>
        </p:txBody>
      </p:sp>
    </p:spTree>
    <p:extLst>
      <p:ext uri="{BB962C8B-B14F-4D97-AF65-F5344CB8AC3E}">
        <p14:creationId xmlns:p14="http://schemas.microsoft.com/office/powerpoint/2010/main" val="618692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81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6FC1E99-99E9-4B34-9343-93F5031DFC21}"/>
              </a:ext>
            </a:extLst>
          </p:cNvPr>
          <p:cNvSpPr>
            <a:spLocks noGrp="1"/>
          </p:cNvSpPr>
          <p:nvPr>
            <p:ph type="pic" sz="quarter" idx="11"/>
          </p:nvPr>
        </p:nvSpPr>
        <p:spPr>
          <a:xfrm>
            <a:off x="3647728" y="2780928"/>
            <a:ext cx="2880320" cy="3528392"/>
          </a:xfrm>
          <a:custGeom>
            <a:avLst/>
            <a:gdLst>
              <a:gd name="connsiteX0" fmla="*/ 0 w 2880320"/>
              <a:gd name="connsiteY0" fmla="*/ 0 h 3528392"/>
              <a:gd name="connsiteX1" fmla="*/ 2880320 w 2880320"/>
              <a:gd name="connsiteY1" fmla="*/ 0 h 3528392"/>
              <a:gd name="connsiteX2" fmla="*/ 2880320 w 2880320"/>
              <a:gd name="connsiteY2" fmla="*/ 3528392 h 3528392"/>
              <a:gd name="connsiteX3" fmla="*/ 0 w 2880320"/>
              <a:gd name="connsiteY3" fmla="*/ 3528392 h 3528392"/>
            </a:gdLst>
            <a:ahLst/>
            <a:cxnLst>
              <a:cxn ang="0">
                <a:pos x="connsiteX0" y="connsiteY0"/>
              </a:cxn>
              <a:cxn ang="0">
                <a:pos x="connsiteX1" y="connsiteY1"/>
              </a:cxn>
              <a:cxn ang="0">
                <a:pos x="connsiteX2" y="connsiteY2"/>
              </a:cxn>
              <a:cxn ang="0">
                <a:pos x="connsiteX3" y="connsiteY3"/>
              </a:cxn>
            </a:cxnLst>
            <a:rect l="l" t="t" r="r" b="b"/>
            <a:pathLst>
              <a:path w="2880320" h="3528392">
                <a:moveTo>
                  <a:pt x="0" y="0"/>
                </a:moveTo>
                <a:lnTo>
                  <a:pt x="2880320" y="0"/>
                </a:lnTo>
                <a:lnTo>
                  <a:pt x="2880320" y="3528392"/>
                </a:lnTo>
                <a:lnTo>
                  <a:pt x="0" y="3528392"/>
                </a:lnTo>
                <a:close/>
              </a:path>
            </a:pathLst>
          </a:custGeom>
        </p:spPr>
        <p:txBody>
          <a:bodyPr wrap="square">
            <a:noAutofit/>
          </a:bodyPr>
          <a:lstStyle/>
          <a:p>
            <a:endParaRPr lang="en-GB"/>
          </a:p>
        </p:txBody>
      </p:sp>
      <p:sp>
        <p:nvSpPr>
          <p:cNvPr id="12" name="Picture Placeholder 11">
            <a:extLst>
              <a:ext uri="{FF2B5EF4-FFF2-40B4-BE49-F238E27FC236}">
                <a16:creationId xmlns:a16="http://schemas.microsoft.com/office/drawing/2014/main" id="{701B97E6-0ED9-471F-BEAC-CCBA86B55664}"/>
              </a:ext>
            </a:extLst>
          </p:cNvPr>
          <p:cNvSpPr>
            <a:spLocks noGrp="1"/>
          </p:cNvSpPr>
          <p:nvPr>
            <p:ph type="pic" sz="quarter" idx="10"/>
          </p:nvPr>
        </p:nvSpPr>
        <p:spPr>
          <a:xfrm>
            <a:off x="623392" y="548680"/>
            <a:ext cx="2880320" cy="3528392"/>
          </a:xfrm>
          <a:custGeom>
            <a:avLst/>
            <a:gdLst>
              <a:gd name="connsiteX0" fmla="*/ 0 w 2880320"/>
              <a:gd name="connsiteY0" fmla="*/ 0 h 3528392"/>
              <a:gd name="connsiteX1" fmla="*/ 2880320 w 2880320"/>
              <a:gd name="connsiteY1" fmla="*/ 0 h 3528392"/>
              <a:gd name="connsiteX2" fmla="*/ 2880320 w 2880320"/>
              <a:gd name="connsiteY2" fmla="*/ 3528392 h 3528392"/>
              <a:gd name="connsiteX3" fmla="*/ 0 w 2880320"/>
              <a:gd name="connsiteY3" fmla="*/ 3528392 h 3528392"/>
            </a:gdLst>
            <a:ahLst/>
            <a:cxnLst>
              <a:cxn ang="0">
                <a:pos x="connsiteX0" y="connsiteY0"/>
              </a:cxn>
              <a:cxn ang="0">
                <a:pos x="connsiteX1" y="connsiteY1"/>
              </a:cxn>
              <a:cxn ang="0">
                <a:pos x="connsiteX2" y="connsiteY2"/>
              </a:cxn>
              <a:cxn ang="0">
                <a:pos x="connsiteX3" y="connsiteY3"/>
              </a:cxn>
            </a:cxnLst>
            <a:rect l="l" t="t" r="r" b="b"/>
            <a:pathLst>
              <a:path w="2880320" h="3528392">
                <a:moveTo>
                  <a:pt x="0" y="0"/>
                </a:moveTo>
                <a:lnTo>
                  <a:pt x="2880320" y="0"/>
                </a:lnTo>
                <a:lnTo>
                  <a:pt x="2880320" y="3528392"/>
                </a:lnTo>
                <a:lnTo>
                  <a:pt x="0" y="3528392"/>
                </a:lnTo>
                <a:close/>
              </a:path>
            </a:pathLst>
          </a:custGeom>
        </p:spPr>
        <p:txBody>
          <a:bodyPr wrap="square">
            <a:noAutofit/>
          </a:bodyPr>
          <a:lstStyle/>
          <a:p>
            <a:endParaRPr lang="en-GB"/>
          </a:p>
        </p:txBody>
      </p:sp>
    </p:spTree>
    <p:extLst>
      <p:ext uri="{BB962C8B-B14F-4D97-AF65-F5344CB8AC3E}">
        <p14:creationId xmlns:p14="http://schemas.microsoft.com/office/powerpoint/2010/main" val="38630136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7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6FC1E99-99E9-4B34-9343-93F5031DFC21}"/>
              </a:ext>
            </a:extLst>
          </p:cNvPr>
          <p:cNvSpPr>
            <a:spLocks noGrp="1"/>
          </p:cNvSpPr>
          <p:nvPr>
            <p:ph type="pic" sz="quarter" idx="11"/>
          </p:nvPr>
        </p:nvSpPr>
        <p:spPr>
          <a:xfrm>
            <a:off x="8603852" y="2780928"/>
            <a:ext cx="2880320" cy="3528392"/>
          </a:xfrm>
          <a:custGeom>
            <a:avLst/>
            <a:gdLst>
              <a:gd name="connsiteX0" fmla="*/ 0 w 2880320"/>
              <a:gd name="connsiteY0" fmla="*/ 0 h 3528392"/>
              <a:gd name="connsiteX1" fmla="*/ 2880320 w 2880320"/>
              <a:gd name="connsiteY1" fmla="*/ 0 h 3528392"/>
              <a:gd name="connsiteX2" fmla="*/ 2880320 w 2880320"/>
              <a:gd name="connsiteY2" fmla="*/ 3528392 h 3528392"/>
              <a:gd name="connsiteX3" fmla="*/ 0 w 2880320"/>
              <a:gd name="connsiteY3" fmla="*/ 3528392 h 3528392"/>
            </a:gdLst>
            <a:ahLst/>
            <a:cxnLst>
              <a:cxn ang="0">
                <a:pos x="connsiteX0" y="connsiteY0"/>
              </a:cxn>
              <a:cxn ang="0">
                <a:pos x="connsiteX1" y="connsiteY1"/>
              </a:cxn>
              <a:cxn ang="0">
                <a:pos x="connsiteX2" y="connsiteY2"/>
              </a:cxn>
              <a:cxn ang="0">
                <a:pos x="connsiteX3" y="connsiteY3"/>
              </a:cxn>
            </a:cxnLst>
            <a:rect l="l" t="t" r="r" b="b"/>
            <a:pathLst>
              <a:path w="2880320" h="3528392">
                <a:moveTo>
                  <a:pt x="0" y="0"/>
                </a:moveTo>
                <a:lnTo>
                  <a:pt x="2880320" y="0"/>
                </a:lnTo>
                <a:lnTo>
                  <a:pt x="2880320" y="3528392"/>
                </a:lnTo>
                <a:lnTo>
                  <a:pt x="0" y="3528392"/>
                </a:lnTo>
                <a:close/>
              </a:path>
            </a:pathLst>
          </a:custGeom>
        </p:spPr>
        <p:txBody>
          <a:bodyPr wrap="square">
            <a:noAutofit/>
          </a:bodyPr>
          <a:lstStyle/>
          <a:p>
            <a:endParaRPr lang="en-GB"/>
          </a:p>
        </p:txBody>
      </p:sp>
      <p:sp>
        <p:nvSpPr>
          <p:cNvPr id="12" name="Picture Placeholder 11">
            <a:extLst>
              <a:ext uri="{FF2B5EF4-FFF2-40B4-BE49-F238E27FC236}">
                <a16:creationId xmlns:a16="http://schemas.microsoft.com/office/drawing/2014/main" id="{701B97E6-0ED9-471F-BEAC-CCBA86B55664}"/>
              </a:ext>
            </a:extLst>
          </p:cNvPr>
          <p:cNvSpPr>
            <a:spLocks noGrp="1"/>
          </p:cNvSpPr>
          <p:nvPr>
            <p:ph type="pic" sz="quarter" idx="10"/>
          </p:nvPr>
        </p:nvSpPr>
        <p:spPr>
          <a:xfrm>
            <a:off x="5579516" y="548680"/>
            <a:ext cx="2880320" cy="3528392"/>
          </a:xfrm>
          <a:custGeom>
            <a:avLst/>
            <a:gdLst>
              <a:gd name="connsiteX0" fmla="*/ 0 w 2880320"/>
              <a:gd name="connsiteY0" fmla="*/ 0 h 3528392"/>
              <a:gd name="connsiteX1" fmla="*/ 2880320 w 2880320"/>
              <a:gd name="connsiteY1" fmla="*/ 0 h 3528392"/>
              <a:gd name="connsiteX2" fmla="*/ 2880320 w 2880320"/>
              <a:gd name="connsiteY2" fmla="*/ 3528392 h 3528392"/>
              <a:gd name="connsiteX3" fmla="*/ 0 w 2880320"/>
              <a:gd name="connsiteY3" fmla="*/ 3528392 h 3528392"/>
            </a:gdLst>
            <a:ahLst/>
            <a:cxnLst>
              <a:cxn ang="0">
                <a:pos x="connsiteX0" y="connsiteY0"/>
              </a:cxn>
              <a:cxn ang="0">
                <a:pos x="connsiteX1" y="connsiteY1"/>
              </a:cxn>
              <a:cxn ang="0">
                <a:pos x="connsiteX2" y="connsiteY2"/>
              </a:cxn>
              <a:cxn ang="0">
                <a:pos x="connsiteX3" y="connsiteY3"/>
              </a:cxn>
            </a:cxnLst>
            <a:rect l="l" t="t" r="r" b="b"/>
            <a:pathLst>
              <a:path w="2880320" h="3528392">
                <a:moveTo>
                  <a:pt x="0" y="0"/>
                </a:moveTo>
                <a:lnTo>
                  <a:pt x="2880320" y="0"/>
                </a:lnTo>
                <a:lnTo>
                  <a:pt x="2880320" y="3528392"/>
                </a:lnTo>
                <a:lnTo>
                  <a:pt x="0" y="3528392"/>
                </a:lnTo>
                <a:close/>
              </a:path>
            </a:pathLst>
          </a:custGeom>
        </p:spPr>
        <p:txBody>
          <a:bodyPr wrap="square">
            <a:noAutofit/>
          </a:bodyPr>
          <a:lstStyle/>
          <a:p>
            <a:endParaRPr lang="en-GB"/>
          </a:p>
        </p:txBody>
      </p:sp>
    </p:spTree>
    <p:extLst>
      <p:ext uri="{BB962C8B-B14F-4D97-AF65-F5344CB8AC3E}">
        <p14:creationId xmlns:p14="http://schemas.microsoft.com/office/powerpoint/2010/main" val="21013911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3_Full Image without Header &amp; Foot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DB3255D-0B50-4D85-818E-9C8F039AB27E}"/>
              </a:ext>
            </a:extLst>
          </p:cNvPr>
          <p:cNvSpPr>
            <a:spLocks noGrp="1"/>
          </p:cNvSpPr>
          <p:nvPr>
            <p:ph type="pic" sz="quarter" idx="12"/>
          </p:nvPr>
        </p:nvSpPr>
        <p:spPr>
          <a:xfrm>
            <a:off x="8603852" y="548680"/>
            <a:ext cx="2880320" cy="5760640"/>
          </a:xfrm>
          <a:custGeom>
            <a:avLst/>
            <a:gdLst>
              <a:gd name="connsiteX0" fmla="*/ 0 w 2880320"/>
              <a:gd name="connsiteY0" fmla="*/ 0 h 5760640"/>
              <a:gd name="connsiteX1" fmla="*/ 2880320 w 2880320"/>
              <a:gd name="connsiteY1" fmla="*/ 0 h 5760640"/>
              <a:gd name="connsiteX2" fmla="*/ 2880320 w 2880320"/>
              <a:gd name="connsiteY2" fmla="*/ 5760640 h 5760640"/>
              <a:gd name="connsiteX3" fmla="*/ 0 w 2880320"/>
              <a:gd name="connsiteY3" fmla="*/ 5760640 h 5760640"/>
            </a:gdLst>
            <a:ahLst/>
            <a:cxnLst>
              <a:cxn ang="0">
                <a:pos x="connsiteX0" y="connsiteY0"/>
              </a:cxn>
              <a:cxn ang="0">
                <a:pos x="connsiteX1" y="connsiteY1"/>
              </a:cxn>
              <a:cxn ang="0">
                <a:pos x="connsiteX2" y="connsiteY2"/>
              </a:cxn>
              <a:cxn ang="0">
                <a:pos x="connsiteX3" y="connsiteY3"/>
              </a:cxn>
            </a:cxnLst>
            <a:rect l="l" t="t" r="r" b="b"/>
            <a:pathLst>
              <a:path w="2880320" h="5760640">
                <a:moveTo>
                  <a:pt x="0" y="0"/>
                </a:moveTo>
                <a:lnTo>
                  <a:pt x="2880320" y="0"/>
                </a:lnTo>
                <a:lnTo>
                  <a:pt x="2880320" y="5760640"/>
                </a:lnTo>
                <a:lnTo>
                  <a:pt x="0" y="5760640"/>
                </a:lnTo>
                <a:close/>
              </a:path>
            </a:pathLst>
          </a:custGeom>
        </p:spPr>
        <p:txBody>
          <a:bodyPr wrap="square">
            <a:noAutofit/>
          </a:bodyPr>
          <a:lstStyle/>
          <a:p>
            <a:endParaRPr lang="en-GB"/>
          </a:p>
        </p:txBody>
      </p:sp>
      <p:sp>
        <p:nvSpPr>
          <p:cNvPr id="9" name="Picture Placeholder 8">
            <a:extLst>
              <a:ext uri="{FF2B5EF4-FFF2-40B4-BE49-F238E27FC236}">
                <a16:creationId xmlns:a16="http://schemas.microsoft.com/office/drawing/2014/main" id="{64003790-7A3D-426A-B565-E040AA0EAE5C}"/>
              </a:ext>
            </a:extLst>
          </p:cNvPr>
          <p:cNvSpPr>
            <a:spLocks noGrp="1"/>
          </p:cNvSpPr>
          <p:nvPr>
            <p:ph type="pic" sz="quarter" idx="10"/>
          </p:nvPr>
        </p:nvSpPr>
        <p:spPr>
          <a:xfrm>
            <a:off x="5579516" y="548680"/>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10" name="Picture Placeholder 9">
            <a:extLst>
              <a:ext uri="{FF2B5EF4-FFF2-40B4-BE49-F238E27FC236}">
                <a16:creationId xmlns:a16="http://schemas.microsoft.com/office/drawing/2014/main" id="{558759CF-678A-44BE-B7F5-BF55CF43AA71}"/>
              </a:ext>
            </a:extLst>
          </p:cNvPr>
          <p:cNvSpPr>
            <a:spLocks noGrp="1"/>
          </p:cNvSpPr>
          <p:nvPr>
            <p:ph type="pic" sz="quarter" idx="11"/>
          </p:nvPr>
        </p:nvSpPr>
        <p:spPr>
          <a:xfrm>
            <a:off x="5579516" y="3501008"/>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Tree>
    <p:extLst>
      <p:ext uri="{BB962C8B-B14F-4D97-AF65-F5344CB8AC3E}">
        <p14:creationId xmlns:p14="http://schemas.microsoft.com/office/powerpoint/2010/main" val="17501014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85_Full Image without Header &amp; Footer">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DB3255D-0B50-4D85-818E-9C8F039AB27E}"/>
              </a:ext>
            </a:extLst>
          </p:cNvPr>
          <p:cNvSpPr>
            <a:spLocks noGrp="1"/>
          </p:cNvSpPr>
          <p:nvPr>
            <p:ph type="pic" sz="quarter" idx="12"/>
          </p:nvPr>
        </p:nvSpPr>
        <p:spPr>
          <a:xfrm>
            <a:off x="3647817" y="548680"/>
            <a:ext cx="2880320" cy="5760640"/>
          </a:xfrm>
          <a:custGeom>
            <a:avLst/>
            <a:gdLst>
              <a:gd name="connsiteX0" fmla="*/ 0 w 2880320"/>
              <a:gd name="connsiteY0" fmla="*/ 0 h 5760640"/>
              <a:gd name="connsiteX1" fmla="*/ 2880320 w 2880320"/>
              <a:gd name="connsiteY1" fmla="*/ 0 h 5760640"/>
              <a:gd name="connsiteX2" fmla="*/ 2880320 w 2880320"/>
              <a:gd name="connsiteY2" fmla="*/ 5760640 h 5760640"/>
              <a:gd name="connsiteX3" fmla="*/ 0 w 2880320"/>
              <a:gd name="connsiteY3" fmla="*/ 5760640 h 5760640"/>
            </a:gdLst>
            <a:ahLst/>
            <a:cxnLst>
              <a:cxn ang="0">
                <a:pos x="connsiteX0" y="connsiteY0"/>
              </a:cxn>
              <a:cxn ang="0">
                <a:pos x="connsiteX1" y="connsiteY1"/>
              </a:cxn>
              <a:cxn ang="0">
                <a:pos x="connsiteX2" y="connsiteY2"/>
              </a:cxn>
              <a:cxn ang="0">
                <a:pos x="connsiteX3" y="connsiteY3"/>
              </a:cxn>
            </a:cxnLst>
            <a:rect l="l" t="t" r="r" b="b"/>
            <a:pathLst>
              <a:path w="2880320" h="5760640">
                <a:moveTo>
                  <a:pt x="0" y="0"/>
                </a:moveTo>
                <a:lnTo>
                  <a:pt x="2880320" y="0"/>
                </a:lnTo>
                <a:lnTo>
                  <a:pt x="2880320" y="5760640"/>
                </a:lnTo>
                <a:lnTo>
                  <a:pt x="0" y="5760640"/>
                </a:lnTo>
                <a:close/>
              </a:path>
            </a:pathLst>
          </a:custGeom>
        </p:spPr>
        <p:txBody>
          <a:bodyPr wrap="square">
            <a:noAutofit/>
          </a:bodyPr>
          <a:lstStyle/>
          <a:p>
            <a:endParaRPr lang="en-GB"/>
          </a:p>
        </p:txBody>
      </p:sp>
      <p:sp>
        <p:nvSpPr>
          <p:cNvPr id="9" name="Picture Placeholder 8">
            <a:extLst>
              <a:ext uri="{FF2B5EF4-FFF2-40B4-BE49-F238E27FC236}">
                <a16:creationId xmlns:a16="http://schemas.microsoft.com/office/drawing/2014/main" id="{64003790-7A3D-426A-B565-E040AA0EAE5C}"/>
              </a:ext>
            </a:extLst>
          </p:cNvPr>
          <p:cNvSpPr>
            <a:spLocks noGrp="1"/>
          </p:cNvSpPr>
          <p:nvPr>
            <p:ph type="pic" sz="quarter" idx="10"/>
          </p:nvPr>
        </p:nvSpPr>
        <p:spPr>
          <a:xfrm>
            <a:off x="623481" y="548680"/>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10" name="Picture Placeholder 9">
            <a:extLst>
              <a:ext uri="{FF2B5EF4-FFF2-40B4-BE49-F238E27FC236}">
                <a16:creationId xmlns:a16="http://schemas.microsoft.com/office/drawing/2014/main" id="{558759CF-678A-44BE-B7F5-BF55CF43AA71}"/>
              </a:ext>
            </a:extLst>
          </p:cNvPr>
          <p:cNvSpPr>
            <a:spLocks noGrp="1"/>
          </p:cNvSpPr>
          <p:nvPr>
            <p:ph type="pic" sz="quarter" idx="11"/>
          </p:nvPr>
        </p:nvSpPr>
        <p:spPr>
          <a:xfrm>
            <a:off x="623481" y="3501008"/>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Tree>
    <p:extLst>
      <p:ext uri="{BB962C8B-B14F-4D97-AF65-F5344CB8AC3E}">
        <p14:creationId xmlns:p14="http://schemas.microsoft.com/office/powerpoint/2010/main" val="36172778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4_Full Image without Header &amp; Foot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4003790-7A3D-426A-B565-E040AA0EAE5C}"/>
              </a:ext>
            </a:extLst>
          </p:cNvPr>
          <p:cNvSpPr>
            <a:spLocks noGrp="1"/>
          </p:cNvSpPr>
          <p:nvPr>
            <p:ph type="pic" sz="quarter" idx="10"/>
          </p:nvPr>
        </p:nvSpPr>
        <p:spPr>
          <a:xfrm>
            <a:off x="623392" y="548680"/>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10" name="Picture Placeholder 9">
            <a:extLst>
              <a:ext uri="{FF2B5EF4-FFF2-40B4-BE49-F238E27FC236}">
                <a16:creationId xmlns:a16="http://schemas.microsoft.com/office/drawing/2014/main" id="{558759CF-678A-44BE-B7F5-BF55CF43AA71}"/>
              </a:ext>
            </a:extLst>
          </p:cNvPr>
          <p:cNvSpPr>
            <a:spLocks noGrp="1"/>
          </p:cNvSpPr>
          <p:nvPr>
            <p:ph type="pic" sz="quarter" idx="11"/>
          </p:nvPr>
        </p:nvSpPr>
        <p:spPr>
          <a:xfrm>
            <a:off x="623392" y="3501008"/>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8" name="Picture Placeholder 7">
            <a:extLst>
              <a:ext uri="{FF2B5EF4-FFF2-40B4-BE49-F238E27FC236}">
                <a16:creationId xmlns:a16="http://schemas.microsoft.com/office/drawing/2014/main" id="{B6C929D8-2DFD-4073-ACB3-02565A559779}"/>
              </a:ext>
            </a:extLst>
          </p:cNvPr>
          <p:cNvSpPr>
            <a:spLocks noGrp="1"/>
          </p:cNvSpPr>
          <p:nvPr>
            <p:ph type="pic" sz="quarter" idx="13"/>
          </p:nvPr>
        </p:nvSpPr>
        <p:spPr>
          <a:xfrm>
            <a:off x="3647728" y="548680"/>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11" name="Picture Placeholder 10">
            <a:extLst>
              <a:ext uri="{FF2B5EF4-FFF2-40B4-BE49-F238E27FC236}">
                <a16:creationId xmlns:a16="http://schemas.microsoft.com/office/drawing/2014/main" id="{6998E2C8-A154-4A59-8293-66248BA63F35}"/>
              </a:ext>
            </a:extLst>
          </p:cNvPr>
          <p:cNvSpPr>
            <a:spLocks noGrp="1"/>
          </p:cNvSpPr>
          <p:nvPr>
            <p:ph type="pic" sz="quarter" idx="14"/>
          </p:nvPr>
        </p:nvSpPr>
        <p:spPr>
          <a:xfrm>
            <a:off x="3647728" y="3501008"/>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Tree>
    <p:extLst>
      <p:ext uri="{BB962C8B-B14F-4D97-AF65-F5344CB8AC3E}">
        <p14:creationId xmlns:p14="http://schemas.microsoft.com/office/powerpoint/2010/main" val="39080375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86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302EB0E-88A5-4400-8FBA-82B05625E2FF}"/>
              </a:ext>
            </a:extLst>
          </p:cNvPr>
          <p:cNvSpPr>
            <a:spLocks noGrp="1"/>
          </p:cNvSpPr>
          <p:nvPr>
            <p:ph type="pic" sz="quarter" idx="15"/>
          </p:nvPr>
        </p:nvSpPr>
        <p:spPr>
          <a:xfrm>
            <a:off x="623392" y="548680"/>
            <a:ext cx="5904656" cy="2808312"/>
          </a:xfrm>
          <a:custGeom>
            <a:avLst/>
            <a:gdLst>
              <a:gd name="connsiteX0" fmla="*/ 0 w 5904656"/>
              <a:gd name="connsiteY0" fmla="*/ 0 h 2808312"/>
              <a:gd name="connsiteX1" fmla="*/ 5904656 w 5904656"/>
              <a:gd name="connsiteY1" fmla="*/ 0 h 2808312"/>
              <a:gd name="connsiteX2" fmla="*/ 5904656 w 5904656"/>
              <a:gd name="connsiteY2" fmla="*/ 2808312 h 2808312"/>
              <a:gd name="connsiteX3" fmla="*/ 0 w 5904656"/>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5904656" h="2808312">
                <a:moveTo>
                  <a:pt x="0" y="0"/>
                </a:moveTo>
                <a:lnTo>
                  <a:pt x="5904656" y="0"/>
                </a:lnTo>
                <a:lnTo>
                  <a:pt x="5904656" y="2808312"/>
                </a:lnTo>
                <a:lnTo>
                  <a:pt x="0" y="2808312"/>
                </a:lnTo>
                <a:close/>
              </a:path>
            </a:pathLst>
          </a:custGeom>
        </p:spPr>
        <p:txBody>
          <a:bodyPr wrap="square">
            <a:noAutofit/>
          </a:bodyPr>
          <a:lstStyle/>
          <a:p>
            <a:endParaRPr lang="en-GB"/>
          </a:p>
        </p:txBody>
      </p:sp>
      <p:sp>
        <p:nvSpPr>
          <p:cNvPr id="10" name="Picture Placeholder 9">
            <a:extLst>
              <a:ext uri="{FF2B5EF4-FFF2-40B4-BE49-F238E27FC236}">
                <a16:creationId xmlns:a16="http://schemas.microsoft.com/office/drawing/2014/main" id="{558759CF-678A-44BE-B7F5-BF55CF43AA71}"/>
              </a:ext>
            </a:extLst>
          </p:cNvPr>
          <p:cNvSpPr>
            <a:spLocks noGrp="1"/>
          </p:cNvSpPr>
          <p:nvPr>
            <p:ph type="pic" sz="quarter" idx="11"/>
          </p:nvPr>
        </p:nvSpPr>
        <p:spPr>
          <a:xfrm>
            <a:off x="623392" y="3501008"/>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11" name="Picture Placeholder 10">
            <a:extLst>
              <a:ext uri="{FF2B5EF4-FFF2-40B4-BE49-F238E27FC236}">
                <a16:creationId xmlns:a16="http://schemas.microsoft.com/office/drawing/2014/main" id="{6998E2C8-A154-4A59-8293-66248BA63F35}"/>
              </a:ext>
            </a:extLst>
          </p:cNvPr>
          <p:cNvSpPr>
            <a:spLocks noGrp="1"/>
          </p:cNvSpPr>
          <p:nvPr>
            <p:ph type="pic" sz="quarter" idx="14"/>
          </p:nvPr>
        </p:nvSpPr>
        <p:spPr>
          <a:xfrm>
            <a:off x="3647728" y="3501008"/>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Tree>
    <p:extLst>
      <p:ext uri="{BB962C8B-B14F-4D97-AF65-F5344CB8AC3E}">
        <p14:creationId xmlns:p14="http://schemas.microsoft.com/office/powerpoint/2010/main" val="3797124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0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11DD5DF-DC99-475B-B4DF-CB0A2ED61B71}"/>
              </a:ext>
            </a:extLst>
          </p:cNvPr>
          <p:cNvSpPr>
            <a:spLocks noGrp="1"/>
          </p:cNvSpPr>
          <p:nvPr>
            <p:ph type="pic" sz="quarter" idx="10"/>
          </p:nvPr>
        </p:nvSpPr>
        <p:spPr>
          <a:xfrm>
            <a:off x="619124" y="1988840"/>
            <a:ext cx="4828804" cy="4250034"/>
          </a:xfrm>
          <a:custGeom>
            <a:avLst/>
            <a:gdLst>
              <a:gd name="connsiteX0" fmla="*/ 0 w 4828804"/>
              <a:gd name="connsiteY0" fmla="*/ 0 h 4250034"/>
              <a:gd name="connsiteX1" fmla="*/ 4828804 w 4828804"/>
              <a:gd name="connsiteY1" fmla="*/ 0 h 4250034"/>
              <a:gd name="connsiteX2" fmla="*/ 4828804 w 4828804"/>
              <a:gd name="connsiteY2" fmla="*/ 4250034 h 4250034"/>
              <a:gd name="connsiteX3" fmla="*/ 0 w 4828804"/>
              <a:gd name="connsiteY3" fmla="*/ 4250034 h 4250034"/>
            </a:gdLst>
            <a:ahLst/>
            <a:cxnLst>
              <a:cxn ang="0">
                <a:pos x="connsiteX0" y="connsiteY0"/>
              </a:cxn>
              <a:cxn ang="0">
                <a:pos x="connsiteX1" y="connsiteY1"/>
              </a:cxn>
              <a:cxn ang="0">
                <a:pos x="connsiteX2" y="connsiteY2"/>
              </a:cxn>
              <a:cxn ang="0">
                <a:pos x="connsiteX3" y="connsiteY3"/>
              </a:cxn>
            </a:cxnLst>
            <a:rect l="l" t="t" r="r" b="b"/>
            <a:pathLst>
              <a:path w="4828804" h="4250034">
                <a:moveTo>
                  <a:pt x="0" y="0"/>
                </a:moveTo>
                <a:lnTo>
                  <a:pt x="4828804" y="0"/>
                </a:lnTo>
                <a:lnTo>
                  <a:pt x="4828804" y="4250034"/>
                </a:lnTo>
                <a:lnTo>
                  <a:pt x="0" y="4250034"/>
                </a:ln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279110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87_Full Image without Header &amp; Foot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302EB0E-88A5-4400-8FBA-82B05625E2FF}"/>
              </a:ext>
            </a:extLst>
          </p:cNvPr>
          <p:cNvSpPr>
            <a:spLocks noGrp="1"/>
          </p:cNvSpPr>
          <p:nvPr>
            <p:ph type="pic" sz="quarter" idx="15"/>
          </p:nvPr>
        </p:nvSpPr>
        <p:spPr>
          <a:xfrm>
            <a:off x="5579516" y="3501008"/>
            <a:ext cx="5904656" cy="2808312"/>
          </a:xfrm>
          <a:custGeom>
            <a:avLst/>
            <a:gdLst>
              <a:gd name="connsiteX0" fmla="*/ 0 w 5904656"/>
              <a:gd name="connsiteY0" fmla="*/ 0 h 2808312"/>
              <a:gd name="connsiteX1" fmla="*/ 5904656 w 5904656"/>
              <a:gd name="connsiteY1" fmla="*/ 0 h 2808312"/>
              <a:gd name="connsiteX2" fmla="*/ 5904656 w 5904656"/>
              <a:gd name="connsiteY2" fmla="*/ 2808312 h 2808312"/>
              <a:gd name="connsiteX3" fmla="*/ 0 w 5904656"/>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5904656" h="2808312">
                <a:moveTo>
                  <a:pt x="0" y="0"/>
                </a:moveTo>
                <a:lnTo>
                  <a:pt x="5904656" y="0"/>
                </a:lnTo>
                <a:lnTo>
                  <a:pt x="5904656" y="2808312"/>
                </a:lnTo>
                <a:lnTo>
                  <a:pt x="0" y="2808312"/>
                </a:lnTo>
                <a:close/>
              </a:path>
            </a:pathLst>
          </a:custGeom>
        </p:spPr>
        <p:txBody>
          <a:bodyPr wrap="square">
            <a:noAutofit/>
          </a:bodyPr>
          <a:lstStyle/>
          <a:p>
            <a:endParaRPr lang="en-GB"/>
          </a:p>
        </p:txBody>
      </p:sp>
      <p:sp>
        <p:nvSpPr>
          <p:cNvPr id="10" name="Picture Placeholder 9">
            <a:extLst>
              <a:ext uri="{FF2B5EF4-FFF2-40B4-BE49-F238E27FC236}">
                <a16:creationId xmlns:a16="http://schemas.microsoft.com/office/drawing/2014/main" id="{558759CF-678A-44BE-B7F5-BF55CF43AA71}"/>
              </a:ext>
            </a:extLst>
          </p:cNvPr>
          <p:cNvSpPr>
            <a:spLocks noGrp="1"/>
          </p:cNvSpPr>
          <p:nvPr>
            <p:ph type="pic" sz="quarter" idx="11"/>
          </p:nvPr>
        </p:nvSpPr>
        <p:spPr>
          <a:xfrm>
            <a:off x="5579516" y="548680"/>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
        <p:nvSpPr>
          <p:cNvPr id="11" name="Picture Placeholder 10">
            <a:extLst>
              <a:ext uri="{FF2B5EF4-FFF2-40B4-BE49-F238E27FC236}">
                <a16:creationId xmlns:a16="http://schemas.microsoft.com/office/drawing/2014/main" id="{6998E2C8-A154-4A59-8293-66248BA63F35}"/>
              </a:ext>
            </a:extLst>
          </p:cNvPr>
          <p:cNvSpPr>
            <a:spLocks noGrp="1"/>
          </p:cNvSpPr>
          <p:nvPr>
            <p:ph type="pic" sz="quarter" idx="14"/>
          </p:nvPr>
        </p:nvSpPr>
        <p:spPr>
          <a:xfrm>
            <a:off x="8603852" y="548680"/>
            <a:ext cx="2880320" cy="2808312"/>
          </a:xfrm>
          <a:custGeom>
            <a:avLst/>
            <a:gdLst>
              <a:gd name="connsiteX0" fmla="*/ 0 w 2880320"/>
              <a:gd name="connsiteY0" fmla="*/ 0 h 2808312"/>
              <a:gd name="connsiteX1" fmla="*/ 2880320 w 2880320"/>
              <a:gd name="connsiteY1" fmla="*/ 0 h 2808312"/>
              <a:gd name="connsiteX2" fmla="*/ 2880320 w 2880320"/>
              <a:gd name="connsiteY2" fmla="*/ 2808312 h 2808312"/>
              <a:gd name="connsiteX3" fmla="*/ 0 w 2880320"/>
              <a:gd name="connsiteY3" fmla="*/ 2808312 h 2808312"/>
            </a:gdLst>
            <a:ahLst/>
            <a:cxnLst>
              <a:cxn ang="0">
                <a:pos x="connsiteX0" y="connsiteY0"/>
              </a:cxn>
              <a:cxn ang="0">
                <a:pos x="connsiteX1" y="connsiteY1"/>
              </a:cxn>
              <a:cxn ang="0">
                <a:pos x="connsiteX2" y="connsiteY2"/>
              </a:cxn>
              <a:cxn ang="0">
                <a:pos x="connsiteX3" y="connsiteY3"/>
              </a:cxn>
            </a:cxnLst>
            <a:rect l="l" t="t" r="r" b="b"/>
            <a:pathLst>
              <a:path w="2880320" h="2808312">
                <a:moveTo>
                  <a:pt x="0" y="0"/>
                </a:moveTo>
                <a:lnTo>
                  <a:pt x="2880320" y="0"/>
                </a:lnTo>
                <a:lnTo>
                  <a:pt x="2880320" y="2808312"/>
                </a:lnTo>
                <a:lnTo>
                  <a:pt x="0" y="2808312"/>
                </a:lnTo>
                <a:close/>
              </a:path>
            </a:pathLst>
          </a:custGeom>
        </p:spPr>
        <p:txBody>
          <a:bodyPr wrap="square">
            <a:noAutofit/>
          </a:bodyPr>
          <a:lstStyle/>
          <a:p>
            <a:endParaRPr lang="en-GB"/>
          </a:p>
        </p:txBody>
      </p:sp>
    </p:spTree>
    <p:extLst>
      <p:ext uri="{BB962C8B-B14F-4D97-AF65-F5344CB8AC3E}">
        <p14:creationId xmlns:p14="http://schemas.microsoft.com/office/powerpoint/2010/main" val="4965731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5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B2FD2B3-9859-45FB-831D-3F436B7729EB}"/>
              </a:ext>
            </a:extLst>
          </p:cNvPr>
          <p:cNvSpPr>
            <a:spLocks noGrp="1"/>
          </p:cNvSpPr>
          <p:nvPr>
            <p:ph type="pic" sz="quarter" idx="10"/>
          </p:nvPr>
        </p:nvSpPr>
        <p:spPr>
          <a:xfrm>
            <a:off x="-1" y="0"/>
            <a:ext cx="5405280" cy="4885726"/>
          </a:xfrm>
          <a:custGeom>
            <a:avLst/>
            <a:gdLst>
              <a:gd name="connsiteX0" fmla="*/ 1066013 w 5405280"/>
              <a:gd name="connsiteY0" fmla="*/ 0 h 4885726"/>
              <a:gd name="connsiteX1" fmla="*/ 4318518 w 5405280"/>
              <a:gd name="connsiteY1" fmla="*/ 0 h 4885726"/>
              <a:gd name="connsiteX2" fmla="*/ 5405280 w 5405280"/>
              <a:gd name="connsiteY2" fmla="*/ 2171722 h 4885726"/>
              <a:gd name="connsiteX3" fmla="*/ 2692265 w 5405280"/>
              <a:gd name="connsiteY3" fmla="*/ 4885726 h 4885726"/>
              <a:gd name="connsiteX4" fmla="*/ 0 w 5405280"/>
              <a:gd name="connsiteY4" fmla="*/ 2506432 h 4885726"/>
              <a:gd name="connsiteX5" fmla="*/ 0 w 5405280"/>
              <a:gd name="connsiteY5" fmla="*/ 1834418 h 4885726"/>
              <a:gd name="connsiteX6" fmla="*/ 1066013 w 5405280"/>
              <a:gd name="connsiteY6" fmla="*/ 0 h 48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5280" h="4885726">
                <a:moveTo>
                  <a:pt x="1066013" y="0"/>
                </a:moveTo>
                <a:cubicBezTo>
                  <a:pt x="1066013" y="0"/>
                  <a:pt x="1066013" y="0"/>
                  <a:pt x="4318518" y="0"/>
                </a:cubicBezTo>
                <a:cubicBezTo>
                  <a:pt x="4977319" y="492984"/>
                  <a:pt x="5405280" y="1281757"/>
                  <a:pt x="5405280" y="2171722"/>
                </a:cubicBezTo>
                <a:cubicBezTo>
                  <a:pt x="5405280" y="3668835"/>
                  <a:pt x="4191426" y="4885726"/>
                  <a:pt x="2692265" y="4885726"/>
                </a:cubicBezTo>
                <a:cubicBezTo>
                  <a:pt x="1307227" y="4885726"/>
                  <a:pt x="165997" y="3847866"/>
                  <a:pt x="0" y="2506432"/>
                </a:cubicBezTo>
                <a:cubicBezTo>
                  <a:pt x="0" y="2506432"/>
                  <a:pt x="0" y="2506432"/>
                  <a:pt x="0" y="1834418"/>
                </a:cubicBezTo>
                <a:cubicBezTo>
                  <a:pt x="93373" y="1084564"/>
                  <a:pt x="490210" y="430712"/>
                  <a:pt x="106601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914806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2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C43BE73-9F53-4B62-873C-CE7ADCBA46CE}"/>
              </a:ext>
            </a:extLst>
          </p:cNvPr>
          <p:cNvSpPr>
            <a:spLocks noGrp="1"/>
          </p:cNvSpPr>
          <p:nvPr>
            <p:ph type="pic" sz="quarter" idx="10"/>
          </p:nvPr>
        </p:nvSpPr>
        <p:spPr>
          <a:xfrm>
            <a:off x="619124" y="1973953"/>
            <a:ext cx="4562475" cy="4264922"/>
          </a:xfrm>
          <a:custGeom>
            <a:avLst/>
            <a:gdLst>
              <a:gd name="connsiteX0" fmla="*/ 0 w 4562475"/>
              <a:gd name="connsiteY0" fmla="*/ 0 h 4264922"/>
              <a:gd name="connsiteX1" fmla="*/ 4562475 w 4562475"/>
              <a:gd name="connsiteY1" fmla="*/ 0 h 4264922"/>
              <a:gd name="connsiteX2" fmla="*/ 4562475 w 4562475"/>
              <a:gd name="connsiteY2" fmla="*/ 4264922 h 4264922"/>
              <a:gd name="connsiteX3" fmla="*/ 0 w 4562475"/>
              <a:gd name="connsiteY3" fmla="*/ 4264922 h 4264922"/>
            </a:gdLst>
            <a:ahLst/>
            <a:cxnLst>
              <a:cxn ang="0">
                <a:pos x="connsiteX0" y="connsiteY0"/>
              </a:cxn>
              <a:cxn ang="0">
                <a:pos x="connsiteX1" y="connsiteY1"/>
              </a:cxn>
              <a:cxn ang="0">
                <a:pos x="connsiteX2" y="connsiteY2"/>
              </a:cxn>
              <a:cxn ang="0">
                <a:pos x="connsiteX3" y="connsiteY3"/>
              </a:cxn>
            </a:cxnLst>
            <a:rect l="l" t="t" r="r" b="b"/>
            <a:pathLst>
              <a:path w="4562475" h="4264922">
                <a:moveTo>
                  <a:pt x="0" y="0"/>
                </a:moveTo>
                <a:lnTo>
                  <a:pt x="4562475" y="0"/>
                </a:lnTo>
                <a:lnTo>
                  <a:pt x="4562475" y="4264922"/>
                </a:lnTo>
                <a:lnTo>
                  <a:pt x="0" y="4264922"/>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53309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6_Full Image without Header &amp; Foot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590ED9E-F513-4BB0-ABA7-F6DADC6C05C1}"/>
              </a:ext>
            </a:extLst>
          </p:cNvPr>
          <p:cNvSpPr>
            <a:spLocks noGrp="1"/>
          </p:cNvSpPr>
          <p:nvPr>
            <p:ph type="pic" sz="quarter" idx="11"/>
          </p:nvPr>
        </p:nvSpPr>
        <p:spPr>
          <a:xfrm>
            <a:off x="2942256" y="3925614"/>
            <a:ext cx="2024602" cy="2095675"/>
          </a:xfrm>
          <a:custGeom>
            <a:avLst/>
            <a:gdLst>
              <a:gd name="connsiteX0" fmla="*/ 0 w 2024602"/>
              <a:gd name="connsiteY0" fmla="*/ 0 h 2095675"/>
              <a:gd name="connsiteX1" fmla="*/ 2024602 w 2024602"/>
              <a:gd name="connsiteY1" fmla="*/ 0 h 2095675"/>
              <a:gd name="connsiteX2" fmla="*/ 2024602 w 2024602"/>
              <a:gd name="connsiteY2" fmla="*/ 2095675 h 2095675"/>
              <a:gd name="connsiteX3" fmla="*/ 0 w 2024602"/>
              <a:gd name="connsiteY3" fmla="*/ 2095675 h 2095675"/>
            </a:gdLst>
            <a:ahLst/>
            <a:cxnLst>
              <a:cxn ang="0">
                <a:pos x="connsiteX0" y="connsiteY0"/>
              </a:cxn>
              <a:cxn ang="0">
                <a:pos x="connsiteX1" y="connsiteY1"/>
              </a:cxn>
              <a:cxn ang="0">
                <a:pos x="connsiteX2" y="connsiteY2"/>
              </a:cxn>
              <a:cxn ang="0">
                <a:pos x="connsiteX3" y="connsiteY3"/>
              </a:cxn>
            </a:cxnLst>
            <a:rect l="l" t="t" r="r" b="b"/>
            <a:pathLst>
              <a:path w="2024602" h="2095675">
                <a:moveTo>
                  <a:pt x="0" y="0"/>
                </a:moveTo>
                <a:lnTo>
                  <a:pt x="2024602" y="0"/>
                </a:lnTo>
                <a:lnTo>
                  <a:pt x="2024602" y="2095675"/>
                </a:lnTo>
                <a:lnTo>
                  <a:pt x="0" y="2095675"/>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B5321C42-1E57-4878-8867-9D937C7B301B}"/>
              </a:ext>
            </a:extLst>
          </p:cNvPr>
          <p:cNvSpPr>
            <a:spLocks noGrp="1"/>
          </p:cNvSpPr>
          <p:nvPr>
            <p:ph type="pic" sz="quarter" idx="12"/>
          </p:nvPr>
        </p:nvSpPr>
        <p:spPr>
          <a:xfrm>
            <a:off x="5082111" y="1791521"/>
            <a:ext cx="2024602" cy="2016919"/>
          </a:xfrm>
          <a:custGeom>
            <a:avLst/>
            <a:gdLst>
              <a:gd name="connsiteX0" fmla="*/ 0 w 2024602"/>
              <a:gd name="connsiteY0" fmla="*/ 0 h 2016919"/>
              <a:gd name="connsiteX1" fmla="*/ 2024602 w 2024602"/>
              <a:gd name="connsiteY1" fmla="*/ 0 h 2016919"/>
              <a:gd name="connsiteX2" fmla="*/ 2024602 w 2024602"/>
              <a:gd name="connsiteY2" fmla="*/ 2016919 h 2016919"/>
              <a:gd name="connsiteX3" fmla="*/ 0 w 2024602"/>
              <a:gd name="connsiteY3" fmla="*/ 2016919 h 2016919"/>
            </a:gdLst>
            <a:ahLst/>
            <a:cxnLst>
              <a:cxn ang="0">
                <a:pos x="connsiteX0" y="connsiteY0"/>
              </a:cxn>
              <a:cxn ang="0">
                <a:pos x="connsiteX1" y="connsiteY1"/>
              </a:cxn>
              <a:cxn ang="0">
                <a:pos x="connsiteX2" y="connsiteY2"/>
              </a:cxn>
              <a:cxn ang="0">
                <a:pos x="connsiteX3" y="connsiteY3"/>
              </a:cxn>
            </a:cxnLst>
            <a:rect l="l" t="t" r="r" b="b"/>
            <a:pathLst>
              <a:path w="2024602" h="2016919">
                <a:moveTo>
                  <a:pt x="0" y="0"/>
                </a:moveTo>
                <a:lnTo>
                  <a:pt x="2024602" y="0"/>
                </a:lnTo>
                <a:lnTo>
                  <a:pt x="2024602" y="2016919"/>
                </a:lnTo>
                <a:lnTo>
                  <a:pt x="0" y="201691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9B1FE-FCDD-4669-AED4-C0B490494BDC}"/>
              </a:ext>
            </a:extLst>
          </p:cNvPr>
          <p:cNvSpPr>
            <a:spLocks noGrp="1"/>
          </p:cNvSpPr>
          <p:nvPr>
            <p:ph type="pic" sz="quarter" idx="13"/>
          </p:nvPr>
        </p:nvSpPr>
        <p:spPr>
          <a:xfrm>
            <a:off x="7221966" y="3925614"/>
            <a:ext cx="2024602" cy="2095675"/>
          </a:xfrm>
          <a:custGeom>
            <a:avLst/>
            <a:gdLst>
              <a:gd name="connsiteX0" fmla="*/ 0 w 2024602"/>
              <a:gd name="connsiteY0" fmla="*/ 0 h 2095675"/>
              <a:gd name="connsiteX1" fmla="*/ 2024602 w 2024602"/>
              <a:gd name="connsiteY1" fmla="*/ 0 h 2095675"/>
              <a:gd name="connsiteX2" fmla="*/ 2024602 w 2024602"/>
              <a:gd name="connsiteY2" fmla="*/ 2095675 h 2095675"/>
              <a:gd name="connsiteX3" fmla="*/ 0 w 2024602"/>
              <a:gd name="connsiteY3" fmla="*/ 2095675 h 2095675"/>
            </a:gdLst>
            <a:ahLst/>
            <a:cxnLst>
              <a:cxn ang="0">
                <a:pos x="connsiteX0" y="connsiteY0"/>
              </a:cxn>
              <a:cxn ang="0">
                <a:pos x="connsiteX1" y="connsiteY1"/>
              </a:cxn>
              <a:cxn ang="0">
                <a:pos x="connsiteX2" y="connsiteY2"/>
              </a:cxn>
              <a:cxn ang="0">
                <a:pos x="connsiteX3" y="connsiteY3"/>
              </a:cxn>
            </a:cxnLst>
            <a:rect l="l" t="t" r="r" b="b"/>
            <a:pathLst>
              <a:path w="2024602" h="2095675">
                <a:moveTo>
                  <a:pt x="0" y="0"/>
                </a:moveTo>
                <a:lnTo>
                  <a:pt x="2024602" y="0"/>
                </a:lnTo>
                <a:lnTo>
                  <a:pt x="2024602" y="2095675"/>
                </a:lnTo>
                <a:lnTo>
                  <a:pt x="0" y="2095675"/>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C53B1CA2-FE3D-462D-8B8E-DF71FE3333C3}"/>
              </a:ext>
            </a:extLst>
          </p:cNvPr>
          <p:cNvSpPr>
            <a:spLocks noGrp="1"/>
          </p:cNvSpPr>
          <p:nvPr>
            <p:ph type="pic" sz="quarter" idx="14"/>
          </p:nvPr>
        </p:nvSpPr>
        <p:spPr>
          <a:xfrm>
            <a:off x="9361821" y="1791521"/>
            <a:ext cx="2082229" cy="2016919"/>
          </a:xfrm>
          <a:custGeom>
            <a:avLst/>
            <a:gdLst>
              <a:gd name="connsiteX0" fmla="*/ 0 w 2082229"/>
              <a:gd name="connsiteY0" fmla="*/ 0 h 2016919"/>
              <a:gd name="connsiteX1" fmla="*/ 2082229 w 2082229"/>
              <a:gd name="connsiteY1" fmla="*/ 0 h 2016919"/>
              <a:gd name="connsiteX2" fmla="*/ 2082229 w 2082229"/>
              <a:gd name="connsiteY2" fmla="*/ 2016919 h 2016919"/>
              <a:gd name="connsiteX3" fmla="*/ 0 w 2082229"/>
              <a:gd name="connsiteY3" fmla="*/ 2016919 h 2016919"/>
            </a:gdLst>
            <a:ahLst/>
            <a:cxnLst>
              <a:cxn ang="0">
                <a:pos x="connsiteX0" y="connsiteY0"/>
              </a:cxn>
              <a:cxn ang="0">
                <a:pos x="connsiteX1" y="connsiteY1"/>
              </a:cxn>
              <a:cxn ang="0">
                <a:pos x="connsiteX2" y="connsiteY2"/>
              </a:cxn>
              <a:cxn ang="0">
                <a:pos x="connsiteX3" y="connsiteY3"/>
              </a:cxn>
            </a:cxnLst>
            <a:rect l="l" t="t" r="r" b="b"/>
            <a:pathLst>
              <a:path w="2082229" h="2016919">
                <a:moveTo>
                  <a:pt x="0" y="0"/>
                </a:moveTo>
                <a:lnTo>
                  <a:pt x="2082229" y="0"/>
                </a:lnTo>
                <a:lnTo>
                  <a:pt x="2082229" y="2016919"/>
                </a:lnTo>
                <a:lnTo>
                  <a:pt x="0" y="201691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EFF17E7-58C9-4A7B-A1D6-88AEB51A348F}"/>
              </a:ext>
            </a:extLst>
          </p:cNvPr>
          <p:cNvSpPr>
            <a:spLocks noGrp="1"/>
          </p:cNvSpPr>
          <p:nvPr>
            <p:ph type="pic" sz="quarter" idx="10"/>
          </p:nvPr>
        </p:nvSpPr>
        <p:spPr>
          <a:xfrm>
            <a:off x="744776" y="1791521"/>
            <a:ext cx="2082229" cy="2016919"/>
          </a:xfrm>
          <a:custGeom>
            <a:avLst/>
            <a:gdLst>
              <a:gd name="connsiteX0" fmla="*/ 0 w 2082229"/>
              <a:gd name="connsiteY0" fmla="*/ 0 h 2016919"/>
              <a:gd name="connsiteX1" fmla="*/ 2082229 w 2082229"/>
              <a:gd name="connsiteY1" fmla="*/ 0 h 2016919"/>
              <a:gd name="connsiteX2" fmla="*/ 2082229 w 2082229"/>
              <a:gd name="connsiteY2" fmla="*/ 2016919 h 2016919"/>
              <a:gd name="connsiteX3" fmla="*/ 0 w 2082229"/>
              <a:gd name="connsiteY3" fmla="*/ 2016919 h 2016919"/>
            </a:gdLst>
            <a:ahLst/>
            <a:cxnLst>
              <a:cxn ang="0">
                <a:pos x="connsiteX0" y="connsiteY0"/>
              </a:cxn>
              <a:cxn ang="0">
                <a:pos x="connsiteX1" y="connsiteY1"/>
              </a:cxn>
              <a:cxn ang="0">
                <a:pos x="connsiteX2" y="connsiteY2"/>
              </a:cxn>
              <a:cxn ang="0">
                <a:pos x="connsiteX3" y="connsiteY3"/>
              </a:cxn>
            </a:cxnLst>
            <a:rect l="l" t="t" r="r" b="b"/>
            <a:pathLst>
              <a:path w="2082229" h="2016919">
                <a:moveTo>
                  <a:pt x="0" y="0"/>
                </a:moveTo>
                <a:lnTo>
                  <a:pt x="2082229" y="0"/>
                </a:lnTo>
                <a:lnTo>
                  <a:pt x="2082229" y="2016919"/>
                </a:lnTo>
                <a:lnTo>
                  <a:pt x="0" y="2016919"/>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88516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0_Full Image without Header &amp; Footer">
    <p:spTree>
      <p:nvGrpSpPr>
        <p:cNvPr id="1" name=""/>
        <p:cNvGrpSpPr/>
        <p:nvPr/>
      </p:nvGrpSpPr>
      <p:grpSpPr>
        <a:xfrm>
          <a:off x="0" y="0"/>
          <a:ext cx="0" cy="0"/>
          <a:chOff x="0" y="0"/>
          <a:chExt cx="0" cy="0"/>
        </a:xfrm>
      </p:grpSpPr>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
        <p:nvSpPr>
          <p:cNvPr id="8" name="Picture Placeholder 5">
            <a:extLst>
              <a:ext uri="{FF2B5EF4-FFF2-40B4-BE49-F238E27FC236}">
                <a16:creationId xmlns:a16="http://schemas.microsoft.com/office/drawing/2014/main" id="{61E30BF9-D654-4E9E-AA36-DA70B53CAC08}"/>
              </a:ext>
            </a:extLst>
          </p:cNvPr>
          <p:cNvSpPr>
            <a:spLocks noGrp="1"/>
          </p:cNvSpPr>
          <p:nvPr>
            <p:ph type="pic" sz="quarter" idx="18" hasCustomPrompt="1"/>
          </p:nvPr>
        </p:nvSpPr>
        <p:spPr>
          <a:xfrm>
            <a:off x="6841422" y="2984390"/>
            <a:ext cx="1666780" cy="2891990"/>
          </a:xfrm>
          <a:custGeom>
            <a:avLst/>
            <a:gdLst>
              <a:gd name="connsiteX0" fmla="*/ 0 w 1666780"/>
              <a:gd name="connsiteY0" fmla="*/ 0 h 2891990"/>
              <a:gd name="connsiteX1" fmla="*/ 1666780 w 1666780"/>
              <a:gd name="connsiteY1" fmla="*/ 0 h 2891990"/>
              <a:gd name="connsiteX2" fmla="*/ 1666780 w 1666780"/>
              <a:gd name="connsiteY2" fmla="*/ 2891990 h 2891990"/>
              <a:gd name="connsiteX3" fmla="*/ 0 w 1666780"/>
              <a:gd name="connsiteY3" fmla="*/ 2891990 h 2891990"/>
            </a:gdLst>
            <a:ahLst/>
            <a:cxnLst>
              <a:cxn ang="0">
                <a:pos x="connsiteX0" y="connsiteY0"/>
              </a:cxn>
              <a:cxn ang="0">
                <a:pos x="connsiteX1" y="connsiteY1"/>
              </a:cxn>
              <a:cxn ang="0">
                <a:pos x="connsiteX2" y="connsiteY2"/>
              </a:cxn>
              <a:cxn ang="0">
                <a:pos x="connsiteX3" y="connsiteY3"/>
              </a:cxn>
            </a:cxnLst>
            <a:rect l="l" t="t" r="r" b="b"/>
            <a:pathLst>
              <a:path w="1666780" h="2891990">
                <a:moveTo>
                  <a:pt x="0" y="0"/>
                </a:moveTo>
                <a:lnTo>
                  <a:pt x="1666780" y="0"/>
                </a:lnTo>
                <a:lnTo>
                  <a:pt x="1666780" y="2891990"/>
                </a:lnTo>
                <a:lnTo>
                  <a:pt x="0" y="2891990"/>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9" name="Picture Placeholder 4">
            <a:extLst>
              <a:ext uri="{FF2B5EF4-FFF2-40B4-BE49-F238E27FC236}">
                <a16:creationId xmlns:a16="http://schemas.microsoft.com/office/drawing/2014/main" id="{7C21CC15-4908-482C-8EC1-ACAEB785E118}"/>
              </a:ext>
            </a:extLst>
          </p:cNvPr>
          <p:cNvSpPr>
            <a:spLocks noGrp="1"/>
          </p:cNvSpPr>
          <p:nvPr>
            <p:ph type="pic" sz="quarter" idx="17" hasCustomPrompt="1"/>
          </p:nvPr>
        </p:nvSpPr>
        <p:spPr>
          <a:xfrm>
            <a:off x="3683795" y="2984390"/>
            <a:ext cx="1666780" cy="2891990"/>
          </a:xfrm>
          <a:custGeom>
            <a:avLst/>
            <a:gdLst>
              <a:gd name="connsiteX0" fmla="*/ 0 w 1666780"/>
              <a:gd name="connsiteY0" fmla="*/ 0 h 2891990"/>
              <a:gd name="connsiteX1" fmla="*/ 1666780 w 1666780"/>
              <a:gd name="connsiteY1" fmla="*/ 0 h 2891990"/>
              <a:gd name="connsiteX2" fmla="*/ 1666780 w 1666780"/>
              <a:gd name="connsiteY2" fmla="*/ 2891990 h 2891990"/>
              <a:gd name="connsiteX3" fmla="*/ 0 w 1666780"/>
              <a:gd name="connsiteY3" fmla="*/ 2891990 h 2891990"/>
            </a:gdLst>
            <a:ahLst/>
            <a:cxnLst>
              <a:cxn ang="0">
                <a:pos x="connsiteX0" y="connsiteY0"/>
              </a:cxn>
              <a:cxn ang="0">
                <a:pos x="connsiteX1" y="connsiteY1"/>
              </a:cxn>
              <a:cxn ang="0">
                <a:pos x="connsiteX2" y="connsiteY2"/>
              </a:cxn>
              <a:cxn ang="0">
                <a:pos x="connsiteX3" y="connsiteY3"/>
              </a:cxn>
            </a:cxnLst>
            <a:rect l="l" t="t" r="r" b="b"/>
            <a:pathLst>
              <a:path w="1666780" h="2891990">
                <a:moveTo>
                  <a:pt x="0" y="0"/>
                </a:moveTo>
                <a:lnTo>
                  <a:pt x="1666780" y="0"/>
                </a:lnTo>
                <a:lnTo>
                  <a:pt x="1666780" y="2891990"/>
                </a:lnTo>
                <a:lnTo>
                  <a:pt x="0" y="2891990"/>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Tree>
    <p:extLst>
      <p:ext uri="{BB962C8B-B14F-4D97-AF65-F5344CB8AC3E}">
        <p14:creationId xmlns:p14="http://schemas.microsoft.com/office/powerpoint/2010/main" val="38345822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1_Full Image without Header &amp; Footer">
    <p:spTree>
      <p:nvGrpSpPr>
        <p:cNvPr id="1" name=""/>
        <p:cNvGrpSpPr/>
        <p:nvPr/>
      </p:nvGrpSpPr>
      <p:grpSpPr>
        <a:xfrm>
          <a:off x="0" y="0"/>
          <a:ext cx="0" cy="0"/>
          <a:chOff x="0" y="0"/>
          <a:chExt cx="0" cy="0"/>
        </a:xfrm>
      </p:grpSpPr>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
        <p:nvSpPr>
          <p:cNvPr id="7" name="Picture Placeholder 6">
            <a:extLst>
              <a:ext uri="{FF2B5EF4-FFF2-40B4-BE49-F238E27FC236}">
                <a16:creationId xmlns:a16="http://schemas.microsoft.com/office/drawing/2014/main" id="{4097DFA5-1A1E-4A87-8AC1-72F9F80A540C}"/>
              </a:ext>
            </a:extLst>
          </p:cNvPr>
          <p:cNvSpPr>
            <a:spLocks noGrp="1"/>
          </p:cNvSpPr>
          <p:nvPr>
            <p:ph type="pic" sz="quarter" idx="18" hasCustomPrompt="1"/>
          </p:nvPr>
        </p:nvSpPr>
        <p:spPr>
          <a:xfrm>
            <a:off x="3382070" y="1859255"/>
            <a:ext cx="3411636" cy="3009906"/>
          </a:xfrm>
          <a:custGeom>
            <a:avLst/>
            <a:gdLst>
              <a:gd name="connsiteX0" fmla="*/ 0 w 3411636"/>
              <a:gd name="connsiteY0" fmla="*/ 0 h 3009906"/>
              <a:gd name="connsiteX1" fmla="*/ 3375735 w 3411636"/>
              <a:gd name="connsiteY1" fmla="*/ 733685 h 3009906"/>
              <a:gd name="connsiteX2" fmla="*/ 3411636 w 3411636"/>
              <a:gd name="connsiteY2" fmla="*/ 3009906 h 3009906"/>
              <a:gd name="connsiteX3" fmla="*/ 0 w 3411636"/>
              <a:gd name="connsiteY3" fmla="*/ 2951677 h 3009906"/>
            </a:gdLst>
            <a:ahLst/>
            <a:cxnLst>
              <a:cxn ang="0">
                <a:pos x="connsiteX0" y="connsiteY0"/>
              </a:cxn>
              <a:cxn ang="0">
                <a:pos x="connsiteX1" y="connsiteY1"/>
              </a:cxn>
              <a:cxn ang="0">
                <a:pos x="connsiteX2" y="connsiteY2"/>
              </a:cxn>
              <a:cxn ang="0">
                <a:pos x="connsiteX3" y="connsiteY3"/>
              </a:cxn>
            </a:cxnLst>
            <a:rect l="l" t="t" r="r" b="b"/>
            <a:pathLst>
              <a:path w="3411636" h="3009906">
                <a:moveTo>
                  <a:pt x="0" y="0"/>
                </a:moveTo>
                <a:lnTo>
                  <a:pt x="3375735" y="733685"/>
                </a:lnTo>
                <a:lnTo>
                  <a:pt x="3411636" y="3009906"/>
                </a:lnTo>
                <a:lnTo>
                  <a:pt x="0" y="2951677"/>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10" name="Picture Placeholder 9">
            <a:extLst>
              <a:ext uri="{FF2B5EF4-FFF2-40B4-BE49-F238E27FC236}">
                <a16:creationId xmlns:a16="http://schemas.microsoft.com/office/drawing/2014/main" id="{8574323A-8E40-44D9-B6A9-6ADC0017CCBA}"/>
              </a:ext>
            </a:extLst>
          </p:cNvPr>
          <p:cNvSpPr>
            <a:spLocks noGrp="1"/>
          </p:cNvSpPr>
          <p:nvPr>
            <p:ph type="pic" sz="quarter" idx="17" hasCustomPrompt="1"/>
          </p:nvPr>
        </p:nvSpPr>
        <p:spPr>
          <a:xfrm>
            <a:off x="1060376" y="2276872"/>
            <a:ext cx="1641560" cy="2613918"/>
          </a:xfrm>
          <a:custGeom>
            <a:avLst/>
            <a:gdLst>
              <a:gd name="connsiteX0" fmla="*/ 1641560 w 1641560"/>
              <a:gd name="connsiteY0" fmla="*/ 0 h 2613918"/>
              <a:gd name="connsiteX1" fmla="*/ 1579799 w 1641560"/>
              <a:gd name="connsiteY1" fmla="*/ 2582170 h 2613918"/>
              <a:gd name="connsiteX2" fmla="*/ 0 w 1641560"/>
              <a:gd name="connsiteY2" fmla="*/ 2613918 h 2613918"/>
              <a:gd name="connsiteX3" fmla="*/ 67179 w 1641560"/>
              <a:gd name="connsiteY3" fmla="*/ 652951 h 2613918"/>
            </a:gdLst>
            <a:ahLst/>
            <a:cxnLst>
              <a:cxn ang="0">
                <a:pos x="connsiteX0" y="connsiteY0"/>
              </a:cxn>
              <a:cxn ang="0">
                <a:pos x="connsiteX1" y="connsiteY1"/>
              </a:cxn>
              <a:cxn ang="0">
                <a:pos x="connsiteX2" y="connsiteY2"/>
              </a:cxn>
              <a:cxn ang="0">
                <a:pos x="connsiteX3" y="connsiteY3"/>
              </a:cxn>
            </a:cxnLst>
            <a:rect l="l" t="t" r="r" b="b"/>
            <a:pathLst>
              <a:path w="1641560" h="2613918">
                <a:moveTo>
                  <a:pt x="1641560" y="0"/>
                </a:moveTo>
                <a:lnTo>
                  <a:pt x="1579799" y="2582170"/>
                </a:lnTo>
                <a:lnTo>
                  <a:pt x="0" y="2613918"/>
                </a:lnTo>
                <a:lnTo>
                  <a:pt x="67179" y="652951"/>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Tree>
    <p:extLst>
      <p:ext uri="{BB962C8B-B14F-4D97-AF65-F5344CB8AC3E}">
        <p14:creationId xmlns:p14="http://schemas.microsoft.com/office/powerpoint/2010/main" val="36056640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2_Full Image without Header &amp; Footer">
    <p:spTree>
      <p:nvGrpSpPr>
        <p:cNvPr id="1" name=""/>
        <p:cNvGrpSpPr/>
        <p:nvPr/>
      </p:nvGrpSpPr>
      <p:grpSpPr>
        <a:xfrm>
          <a:off x="0" y="0"/>
          <a:ext cx="0" cy="0"/>
          <a:chOff x="0" y="0"/>
          <a:chExt cx="0" cy="0"/>
        </a:xfrm>
      </p:grpSpPr>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
        <p:nvSpPr>
          <p:cNvPr id="5" name="Picture Placeholder 3">
            <a:extLst>
              <a:ext uri="{FF2B5EF4-FFF2-40B4-BE49-F238E27FC236}">
                <a16:creationId xmlns:a16="http://schemas.microsoft.com/office/drawing/2014/main" id="{A9902ECD-46F0-411B-AE8B-5F371BF9D18E}"/>
              </a:ext>
            </a:extLst>
          </p:cNvPr>
          <p:cNvSpPr>
            <a:spLocks noGrp="1"/>
          </p:cNvSpPr>
          <p:nvPr>
            <p:ph type="pic" sz="quarter" idx="19" hasCustomPrompt="1"/>
          </p:nvPr>
        </p:nvSpPr>
        <p:spPr>
          <a:xfrm>
            <a:off x="4054321" y="2762225"/>
            <a:ext cx="4100338" cy="2567043"/>
          </a:xfrm>
          <a:custGeom>
            <a:avLst/>
            <a:gdLst>
              <a:gd name="connsiteX0" fmla="*/ 0 w 4100338"/>
              <a:gd name="connsiteY0" fmla="*/ 0 h 2567043"/>
              <a:gd name="connsiteX1" fmla="*/ 4100338 w 4100338"/>
              <a:gd name="connsiteY1" fmla="*/ 0 h 2567043"/>
              <a:gd name="connsiteX2" fmla="*/ 4100338 w 4100338"/>
              <a:gd name="connsiteY2" fmla="*/ 2567043 h 2567043"/>
              <a:gd name="connsiteX3" fmla="*/ 0 w 4100338"/>
              <a:gd name="connsiteY3" fmla="*/ 2567043 h 2567043"/>
            </a:gdLst>
            <a:ahLst/>
            <a:cxnLst>
              <a:cxn ang="0">
                <a:pos x="connsiteX0" y="connsiteY0"/>
              </a:cxn>
              <a:cxn ang="0">
                <a:pos x="connsiteX1" y="connsiteY1"/>
              </a:cxn>
              <a:cxn ang="0">
                <a:pos x="connsiteX2" y="connsiteY2"/>
              </a:cxn>
              <a:cxn ang="0">
                <a:pos x="connsiteX3" y="connsiteY3"/>
              </a:cxn>
            </a:cxnLst>
            <a:rect l="l" t="t" r="r" b="b"/>
            <a:pathLst>
              <a:path w="4100338" h="2567043">
                <a:moveTo>
                  <a:pt x="0" y="0"/>
                </a:moveTo>
                <a:lnTo>
                  <a:pt x="4100338" y="0"/>
                </a:lnTo>
                <a:lnTo>
                  <a:pt x="4100338" y="2567043"/>
                </a:lnTo>
                <a:lnTo>
                  <a:pt x="0" y="2567043"/>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Tree>
    <p:extLst>
      <p:ext uri="{BB962C8B-B14F-4D97-AF65-F5344CB8AC3E}">
        <p14:creationId xmlns:p14="http://schemas.microsoft.com/office/powerpoint/2010/main" val="28542873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3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4743450" y="2317750"/>
            <a:ext cx="2706688" cy="3632200"/>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4661239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4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5061981" y="2185894"/>
            <a:ext cx="2068659" cy="3620572"/>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0353541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36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5061981" y="2185894"/>
            <a:ext cx="2068659" cy="3620572"/>
          </a:xfrm>
          <a:prstGeom prst="rect">
            <a:avLst/>
          </a:prstGeom>
        </p:spPr>
        <p:txBody>
          <a:bodyPr/>
          <a:lstStyle/>
          <a:p>
            <a:endParaRPr lang="en-US"/>
          </a:p>
        </p:txBody>
      </p:sp>
      <p:sp>
        <p:nvSpPr>
          <p:cNvPr id="7" name="Picture Placeholder 2">
            <a:extLst>
              <a:ext uri="{FF2B5EF4-FFF2-40B4-BE49-F238E27FC236}">
                <a16:creationId xmlns:a16="http://schemas.microsoft.com/office/drawing/2014/main" id="{DD8E42BE-2361-4D02-90C6-F28DC39E82AE}"/>
              </a:ext>
            </a:extLst>
          </p:cNvPr>
          <p:cNvSpPr>
            <a:spLocks noGrp="1"/>
          </p:cNvSpPr>
          <p:nvPr>
            <p:ph type="pic" sz="quarter" idx="20"/>
          </p:nvPr>
        </p:nvSpPr>
        <p:spPr>
          <a:xfrm>
            <a:off x="7817881" y="2185894"/>
            <a:ext cx="2068659" cy="3620572"/>
          </a:xfrm>
          <a:prstGeom prst="rect">
            <a:avLst/>
          </a:prstGeom>
        </p:spPr>
        <p:txBody>
          <a:bodyPr/>
          <a:lstStyle/>
          <a:p>
            <a:endParaRPr lang="en-US"/>
          </a:p>
        </p:txBody>
      </p:sp>
      <p:sp>
        <p:nvSpPr>
          <p:cNvPr id="8" name="Picture Placeholder 2">
            <a:extLst>
              <a:ext uri="{FF2B5EF4-FFF2-40B4-BE49-F238E27FC236}">
                <a16:creationId xmlns:a16="http://schemas.microsoft.com/office/drawing/2014/main" id="{7B13BC04-8B28-4389-9734-FC594BBAF0F3}"/>
              </a:ext>
            </a:extLst>
          </p:cNvPr>
          <p:cNvSpPr>
            <a:spLocks noGrp="1"/>
          </p:cNvSpPr>
          <p:nvPr>
            <p:ph type="pic" sz="quarter" idx="21"/>
          </p:nvPr>
        </p:nvSpPr>
        <p:spPr>
          <a:xfrm>
            <a:off x="10345181" y="2185894"/>
            <a:ext cx="2068659" cy="3620572"/>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124448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4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11DD5DF-DC99-475B-B4DF-CB0A2ED61B71}"/>
              </a:ext>
            </a:extLst>
          </p:cNvPr>
          <p:cNvSpPr>
            <a:spLocks noGrp="1"/>
          </p:cNvSpPr>
          <p:nvPr>
            <p:ph type="pic" sz="quarter" idx="10"/>
          </p:nvPr>
        </p:nvSpPr>
        <p:spPr>
          <a:xfrm>
            <a:off x="0" y="1556792"/>
            <a:ext cx="3575720" cy="5301208"/>
          </a:xfrm>
          <a:custGeom>
            <a:avLst/>
            <a:gdLst>
              <a:gd name="connsiteX0" fmla="*/ 0 w 4828804"/>
              <a:gd name="connsiteY0" fmla="*/ 0 h 4250034"/>
              <a:gd name="connsiteX1" fmla="*/ 4828804 w 4828804"/>
              <a:gd name="connsiteY1" fmla="*/ 0 h 4250034"/>
              <a:gd name="connsiteX2" fmla="*/ 4828804 w 4828804"/>
              <a:gd name="connsiteY2" fmla="*/ 4250034 h 4250034"/>
              <a:gd name="connsiteX3" fmla="*/ 0 w 4828804"/>
              <a:gd name="connsiteY3" fmla="*/ 4250034 h 4250034"/>
            </a:gdLst>
            <a:ahLst/>
            <a:cxnLst>
              <a:cxn ang="0">
                <a:pos x="connsiteX0" y="connsiteY0"/>
              </a:cxn>
              <a:cxn ang="0">
                <a:pos x="connsiteX1" y="connsiteY1"/>
              </a:cxn>
              <a:cxn ang="0">
                <a:pos x="connsiteX2" y="connsiteY2"/>
              </a:cxn>
              <a:cxn ang="0">
                <a:pos x="connsiteX3" y="connsiteY3"/>
              </a:cxn>
            </a:cxnLst>
            <a:rect l="l" t="t" r="r" b="b"/>
            <a:pathLst>
              <a:path w="4828804" h="4250034">
                <a:moveTo>
                  <a:pt x="0" y="0"/>
                </a:moveTo>
                <a:lnTo>
                  <a:pt x="4828804" y="0"/>
                </a:lnTo>
                <a:lnTo>
                  <a:pt x="4828804" y="4250034"/>
                </a:lnTo>
                <a:lnTo>
                  <a:pt x="0" y="4250034"/>
                </a:ln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0729250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37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272965" y="2185894"/>
            <a:ext cx="2068659" cy="3620572"/>
          </a:xfrm>
          <a:prstGeom prst="rect">
            <a:avLst/>
          </a:prstGeom>
        </p:spPr>
        <p:txBody>
          <a:bodyPr/>
          <a:lstStyle/>
          <a:p>
            <a:endParaRPr lang="en-US"/>
          </a:p>
        </p:txBody>
      </p:sp>
      <p:sp>
        <p:nvSpPr>
          <p:cNvPr id="7" name="Picture Placeholder 2">
            <a:extLst>
              <a:ext uri="{FF2B5EF4-FFF2-40B4-BE49-F238E27FC236}">
                <a16:creationId xmlns:a16="http://schemas.microsoft.com/office/drawing/2014/main" id="{DD8E42BE-2361-4D02-90C6-F28DC39E82AE}"/>
              </a:ext>
            </a:extLst>
          </p:cNvPr>
          <p:cNvSpPr>
            <a:spLocks noGrp="1"/>
          </p:cNvSpPr>
          <p:nvPr>
            <p:ph type="pic" sz="quarter" idx="20"/>
          </p:nvPr>
        </p:nvSpPr>
        <p:spPr>
          <a:xfrm>
            <a:off x="2482935" y="2185894"/>
            <a:ext cx="2068659" cy="3620572"/>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9883351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35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5515279" y="1921604"/>
            <a:ext cx="4399603" cy="2485843"/>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7523795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8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5565060" y="2358787"/>
            <a:ext cx="4784394" cy="2994302"/>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316352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39_Full Image without Header &amp; Foot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BC4E8F-52E7-47FC-A05D-1B21C3072148}"/>
              </a:ext>
            </a:extLst>
          </p:cNvPr>
          <p:cNvSpPr>
            <a:spLocks noGrp="1"/>
          </p:cNvSpPr>
          <p:nvPr>
            <p:ph type="pic" sz="quarter" idx="19"/>
          </p:nvPr>
        </p:nvSpPr>
        <p:spPr>
          <a:xfrm>
            <a:off x="6666216" y="2311462"/>
            <a:ext cx="3497778" cy="4715226"/>
          </a:xfrm>
          <a:prstGeom prst="rect">
            <a:avLst/>
          </a:prstGeom>
        </p:spPr>
        <p:txBody>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82083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8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A5CD326-97C2-4933-AF94-0D261C94A38A}"/>
              </a:ext>
            </a:extLst>
          </p:cNvPr>
          <p:cNvSpPr>
            <a:spLocks noGrp="1"/>
          </p:cNvSpPr>
          <p:nvPr>
            <p:ph type="pic" sz="quarter" idx="10"/>
          </p:nvPr>
        </p:nvSpPr>
        <p:spPr>
          <a:xfrm>
            <a:off x="6271148" y="2364151"/>
            <a:ext cx="5304256" cy="3874725"/>
          </a:xfrm>
          <a:custGeom>
            <a:avLst/>
            <a:gdLst>
              <a:gd name="connsiteX0" fmla="*/ 0 w 5304256"/>
              <a:gd name="connsiteY0" fmla="*/ 0 h 3874725"/>
              <a:gd name="connsiteX1" fmla="*/ 5304256 w 5304256"/>
              <a:gd name="connsiteY1" fmla="*/ 0 h 3874725"/>
              <a:gd name="connsiteX2" fmla="*/ 5304256 w 5304256"/>
              <a:gd name="connsiteY2" fmla="*/ 3874725 h 3874725"/>
              <a:gd name="connsiteX3" fmla="*/ 0 w 5304256"/>
              <a:gd name="connsiteY3" fmla="*/ 3874725 h 3874725"/>
            </a:gdLst>
            <a:ahLst/>
            <a:cxnLst>
              <a:cxn ang="0">
                <a:pos x="connsiteX0" y="connsiteY0"/>
              </a:cxn>
              <a:cxn ang="0">
                <a:pos x="connsiteX1" y="connsiteY1"/>
              </a:cxn>
              <a:cxn ang="0">
                <a:pos x="connsiteX2" y="connsiteY2"/>
              </a:cxn>
              <a:cxn ang="0">
                <a:pos x="connsiteX3" y="connsiteY3"/>
              </a:cxn>
            </a:cxnLst>
            <a:rect l="l" t="t" r="r" b="b"/>
            <a:pathLst>
              <a:path w="5304256" h="3874725">
                <a:moveTo>
                  <a:pt x="0" y="0"/>
                </a:moveTo>
                <a:lnTo>
                  <a:pt x="5304256" y="0"/>
                </a:lnTo>
                <a:lnTo>
                  <a:pt x="5304256" y="3874725"/>
                </a:lnTo>
                <a:lnTo>
                  <a:pt x="0" y="3874725"/>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4130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9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A5CD326-97C2-4933-AF94-0D261C94A38A}"/>
              </a:ext>
            </a:extLst>
          </p:cNvPr>
          <p:cNvSpPr>
            <a:spLocks noGrp="1"/>
          </p:cNvSpPr>
          <p:nvPr>
            <p:ph type="pic" sz="quarter" idx="10"/>
          </p:nvPr>
        </p:nvSpPr>
        <p:spPr>
          <a:xfrm>
            <a:off x="635000" y="2364151"/>
            <a:ext cx="5304256" cy="3874725"/>
          </a:xfrm>
          <a:custGeom>
            <a:avLst/>
            <a:gdLst>
              <a:gd name="connsiteX0" fmla="*/ 0 w 5304256"/>
              <a:gd name="connsiteY0" fmla="*/ 0 h 3874725"/>
              <a:gd name="connsiteX1" fmla="*/ 5304256 w 5304256"/>
              <a:gd name="connsiteY1" fmla="*/ 0 h 3874725"/>
              <a:gd name="connsiteX2" fmla="*/ 5304256 w 5304256"/>
              <a:gd name="connsiteY2" fmla="*/ 3874725 h 3874725"/>
              <a:gd name="connsiteX3" fmla="*/ 0 w 5304256"/>
              <a:gd name="connsiteY3" fmla="*/ 3874725 h 3874725"/>
            </a:gdLst>
            <a:ahLst/>
            <a:cxnLst>
              <a:cxn ang="0">
                <a:pos x="connsiteX0" y="connsiteY0"/>
              </a:cxn>
              <a:cxn ang="0">
                <a:pos x="connsiteX1" y="connsiteY1"/>
              </a:cxn>
              <a:cxn ang="0">
                <a:pos x="connsiteX2" y="connsiteY2"/>
              </a:cxn>
              <a:cxn ang="0">
                <a:pos x="connsiteX3" y="connsiteY3"/>
              </a:cxn>
            </a:cxnLst>
            <a:rect l="l" t="t" r="r" b="b"/>
            <a:pathLst>
              <a:path w="5304256" h="3874725">
                <a:moveTo>
                  <a:pt x="0" y="0"/>
                </a:moveTo>
                <a:lnTo>
                  <a:pt x="5304256" y="0"/>
                </a:lnTo>
                <a:lnTo>
                  <a:pt x="5304256" y="3874725"/>
                </a:lnTo>
                <a:lnTo>
                  <a:pt x="0" y="3874725"/>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027699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0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5FB8A4C-A29B-4465-B7AD-C279CEA22AB6}"/>
              </a:ext>
            </a:extLst>
          </p:cNvPr>
          <p:cNvSpPr>
            <a:spLocks noGrp="1"/>
          </p:cNvSpPr>
          <p:nvPr>
            <p:ph type="pic" sz="quarter" idx="10"/>
          </p:nvPr>
        </p:nvSpPr>
        <p:spPr>
          <a:xfrm>
            <a:off x="4341112" y="2420888"/>
            <a:ext cx="3509775" cy="1983075"/>
          </a:xfrm>
          <a:custGeom>
            <a:avLst/>
            <a:gdLst>
              <a:gd name="connsiteX0" fmla="*/ 0 w 3509775"/>
              <a:gd name="connsiteY0" fmla="*/ 0 h 1983075"/>
              <a:gd name="connsiteX1" fmla="*/ 3509775 w 3509775"/>
              <a:gd name="connsiteY1" fmla="*/ 0 h 1983075"/>
              <a:gd name="connsiteX2" fmla="*/ 3509775 w 3509775"/>
              <a:gd name="connsiteY2" fmla="*/ 1983075 h 1983075"/>
              <a:gd name="connsiteX3" fmla="*/ 0 w 3509775"/>
              <a:gd name="connsiteY3" fmla="*/ 1983075 h 1983075"/>
            </a:gdLst>
            <a:ahLst/>
            <a:cxnLst>
              <a:cxn ang="0">
                <a:pos x="connsiteX0" y="connsiteY0"/>
              </a:cxn>
              <a:cxn ang="0">
                <a:pos x="connsiteX1" y="connsiteY1"/>
              </a:cxn>
              <a:cxn ang="0">
                <a:pos x="connsiteX2" y="connsiteY2"/>
              </a:cxn>
              <a:cxn ang="0">
                <a:pos x="connsiteX3" y="connsiteY3"/>
              </a:cxn>
            </a:cxnLst>
            <a:rect l="l" t="t" r="r" b="b"/>
            <a:pathLst>
              <a:path w="3509775" h="1983075">
                <a:moveTo>
                  <a:pt x="0" y="0"/>
                </a:moveTo>
                <a:lnTo>
                  <a:pt x="3509775" y="0"/>
                </a:lnTo>
                <a:lnTo>
                  <a:pt x="3509775" y="1983075"/>
                </a:lnTo>
                <a:lnTo>
                  <a:pt x="0" y="1983075"/>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330390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1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5FB8A4C-A29B-4465-B7AD-C279CEA22AB6}"/>
              </a:ext>
            </a:extLst>
          </p:cNvPr>
          <p:cNvSpPr>
            <a:spLocks noGrp="1"/>
          </p:cNvSpPr>
          <p:nvPr>
            <p:ph type="pic" sz="quarter" idx="10"/>
          </p:nvPr>
        </p:nvSpPr>
        <p:spPr>
          <a:xfrm>
            <a:off x="-170521" y="2227999"/>
            <a:ext cx="4520149" cy="2553951"/>
          </a:xfrm>
          <a:custGeom>
            <a:avLst/>
            <a:gdLst>
              <a:gd name="connsiteX0" fmla="*/ 0 w 3509775"/>
              <a:gd name="connsiteY0" fmla="*/ 0 h 1983075"/>
              <a:gd name="connsiteX1" fmla="*/ 3509775 w 3509775"/>
              <a:gd name="connsiteY1" fmla="*/ 0 h 1983075"/>
              <a:gd name="connsiteX2" fmla="*/ 3509775 w 3509775"/>
              <a:gd name="connsiteY2" fmla="*/ 1983075 h 1983075"/>
              <a:gd name="connsiteX3" fmla="*/ 0 w 3509775"/>
              <a:gd name="connsiteY3" fmla="*/ 1983075 h 1983075"/>
            </a:gdLst>
            <a:ahLst/>
            <a:cxnLst>
              <a:cxn ang="0">
                <a:pos x="connsiteX0" y="connsiteY0"/>
              </a:cxn>
              <a:cxn ang="0">
                <a:pos x="connsiteX1" y="connsiteY1"/>
              </a:cxn>
              <a:cxn ang="0">
                <a:pos x="connsiteX2" y="connsiteY2"/>
              </a:cxn>
              <a:cxn ang="0">
                <a:pos x="connsiteX3" y="connsiteY3"/>
              </a:cxn>
            </a:cxnLst>
            <a:rect l="l" t="t" r="r" b="b"/>
            <a:pathLst>
              <a:path w="3509775" h="1983075">
                <a:moveTo>
                  <a:pt x="0" y="0"/>
                </a:moveTo>
                <a:lnTo>
                  <a:pt x="3509775" y="0"/>
                </a:lnTo>
                <a:lnTo>
                  <a:pt x="3509775" y="1983075"/>
                </a:lnTo>
                <a:lnTo>
                  <a:pt x="0" y="1983075"/>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9349314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2_Full Image without Header &amp; Footer">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FAFA5047-AC9C-4EBC-ADEF-8D058B2BE567}"/>
              </a:ext>
            </a:extLst>
          </p:cNvPr>
          <p:cNvSpPr>
            <a:spLocks noGrp="1"/>
          </p:cNvSpPr>
          <p:nvPr>
            <p:ph type="pic" sz="quarter" idx="18" hasCustomPrompt="1"/>
          </p:nvPr>
        </p:nvSpPr>
        <p:spPr>
          <a:xfrm>
            <a:off x="9101470" y="2573917"/>
            <a:ext cx="1746749" cy="3090158"/>
          </a:xfrm>
          <a:custGeom>
            <a:avLst/>
            <a:gdLst>
              <a:gd name="connsiteX0" fmla="*/ 0 w 1746749"/>
              <a:gd name="connsiteY0" fmla="*/ 0 h 3090158"/>
              <a:gd name="connsiteX1" fmla="*/ 1746749 w 1746749"/>
              <a:gd name="connsiteY1" fmla="*/ 0 h 3090158"/>
              <a:gd name="connsiteX2" fmla="*/ 1746749 w 1746749"/>
              <a:gd name="connsiteY2" fmla="*/ 3090158 h 3090158"/>
              <a:gd name="connsiteX3" fmla="*/ 0 w 1746749"/>
              <a:gd name="connsiteY3" fmla="*/ 3090158 h 3090158"/>
            </a:gdLst>
            <a:ahLst/>
            <a:cxnLst>
              <a:cxn ang="0">
                <a:pos x="connsiteX0" y="connsiteY0"/>
              </a:cxn>
              <a:cxn ang="0">
                <a:pos x="connsiteX1" y="connsiteY1"/>
              </a:cxn>
              <a:cxn ang="0">
                <a:pos x="connsiteX2" y="connsiteY2"/>
              </a:cxn>
              <a:cxn ang="0">
                <a:pos x="connsiteX3" y="connsiteY3"/>
              </a:cxn>
            </a:cxnLst>
            <a:rect l="l" t="t" r="r" b="b"/>
            <a:pathLst>
              <a:path w="1746749" h="3090158">
                <a:moveTo>
                  <a:pt x="0" y="0"/>
                </a:moveTo>
                <a:lnTo>
                  <a:pt x="1746749" y="0"/>
                </a:lnTo>
                <a:lnTo>
                  <a:pt x="1746749" y="3090158"/>
                </a:lnTo>
                <a:lnTo>
                  <a:pt x="0" y="3090158"/>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9" name="Picture Placeholder 5">
            <a:extLst>
              <a:ext uri="{FF2B5EF4-FFF2-40B4-BE49-F238E27FC236}">
                <a16:creationId xmlns:a16="http://schemas.microsoft.com/office/drawing/2014/main" id="{2A1ABE07-FC8E-48A8-89E5-8A5539866E02}"/>
              </a:ext>
            </a:extLst>
          </p:cNvPr>
          <p:cNvSpPr>
            <a:spLocks noGrp="1"/>
          </p:cNvSpPr>
          <p:nvPr>
            <p:ph type="pic" sz="quarter" idx="17" hasCustomPrompt="1"/>
          </p:nvPr>
        </p:nvSpPr>
        <p:spPr>
          <a:xfrm>
            <a:off x="5715737" y="2573917"/>
            <a:ext cx="1746749" cy="3090158"/>
          </a:xfrm>
          <a:custGeom>
            <a:avLst/>
            <a:gdLst>
              <a:gd name="connsiteX0" fmla="*/ 0 w 1746749"/>
              <a:gd name="connsiteY0" fmla="*/ 0 h 3090158"/>
              <a:gd name="connsiteX1" fmla="*/ 1746749 w 1746749"/>
              <a:gd name="connsiteY1" fmla="*/ 0 h 3090158"/>
              <a:gd name="connsiteX2" fmla="*/ 1746749 w 1746749"/>
              <a:gd name="connsiteY2" fmla="*/ 3090158 h 3090158"/>
              <a:gd name="connsiteX3" fmla="*/ 0 w 1746749"/>
              <a:gd name="connsiteY3" fmla="*/ 3090158 h 3090158"/>
            </a:gdLst>
            <a:ahLst/>
            <a:cxnLst>
              <a:cxn ang="0">
                <a:pos x="connsiteX0" y="connsiteY0"/>
              </a:cxn>
              <a:cxn ang="0">
                <a:pos x="connsiteX1" y="connsiteY1"/>
              </a:cxn>
              <a:cxn ang="0">
                <a:pos x="connsiteX2" y="connsiteY2"/>
              </a:cxn>
              <a:cxn ang="0">
                <a:pos x="connsiteX3" y="connsiteY3"/>
              </a:cxn>
            </a:cxnLst>
            <a:rect l="l" t="t" r="r" b="b"/>
            <a:pathLst>
              <a:path w="1746749" h="3090158">
                <a:moveTo>
                  <a:pt x="0" y="0"/>
                </a:moveTo>
                <a:lnTo>
                  <a:pt x="1746749" y="0"/>
                </a:lnTo>
                <a:lnTo>
                  <a:pt x="1746749" y="3090158"/>
                </a:lnTo>
                <a:lnTo>
                  <a:pt x="0" y="3090158"/>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10" name="Picture Placeholder 8">
            <a:extLst>
              <a:ext uri="{FF2B5EF4-FFF2-40B4-BE49-F238E27FC236}">
                <a16:creationId xmlns:a16="http://schemas.microsoft.com/office/drawing/2014/main" id="{7C391202-5AAA-4798-B815-603480EF1977}"/>
              </a:ext>
            </a:extLst>
          </p:cNvPr>
          <p:cNvSpPr>
            <a:spLocks noGrp="1"/>
          </p:cNvSpPr>
          <p:nvPr>
            <p:ph type="pic" sz="quarter" idx="19" hasCustomPrompt="1"/>
          </p:nvPr>
        </p:nvSpPr>
        <p:spPr>
          <a:xfrm>
            <a:off x="7224176" y="2181431"/>
            <a:ext cx="2115605" cy="3650723"/>
          </a:xfrm>
          <a:custGeom>
            <a:avLst/>
            <a:gdLst>
              <a:gd name="connsiteX0" fmla="*/ 0 w 2115605"/>
              <a:gd name="connsiteY0" fmla="*/ 0 h 3650723"/>
              <a:gd name="connsiteX1" fmla="*/ 2115605 w 2115605"/>
              <a:gd name="connsiteY1" fmla="*/ 0 h 3650723"/>
              <a:gd name="connsiteX2" fmla="*/ 2115605 w 2115605"/>
              <a:gd name="connsiteY2" fmla="*/ 3650723 h 3650723"/>
              <a:gd name="connsiteX3" fmla="*/ 0 w 2115605"/>
              <a:gd name="connsiteY3" fmla="*/ 3650723 h 3650723"/>
            </a:gdLst>
            <a:ahLst/>
            <a:cxnLst>
              <a:cxn ang="0">
                <a:pos x="connsiteX0" y="connsiteY0"/>
              </a:cxn>
              <a:cxn ang="0">
                <a:pos x="connsiteX1" y="connsiteY1"/>
              </a:cxn>
              <a:cxn ang="0">
                <a:pos x="connsiteX2" y="connsiteY2"/>
              </a:cxn>
              <a:cxn ang="0">
                <a:pos x="connsiteX3" y="connsiteY3"/>
              </a:cxn>
            </a:cxnLst>
            <a:rect l="l" t="t" r="r" b="b"/>
            <a:pathLst>
              <a:path w="2115605" h="3650723">
                <a:moveTo>
                  <a:pt x="0" y="0"/>
                </a:moveTo>
                <a:lnTo>
                  <a:pt x="2115605" y="0"/>
                </a:lnTo>
                <a:lnTo>
                  <a:pt x="2115605" y="3650723"/>
                </a:lnTo>
                <a:lnTo>
                  <a:pt x="0" y="3650723"/>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5767324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44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35BAE8F-D335-4141-AC68-8FBE42FCE865}"/>
              </a:ext>
            </a:extLst>
          </p:cNvPr>
          <p:cNvSpPr>
            <a:spLocks noGrp="1"/>
          </p:cNvSpPr>
          <p:nvPr>
            <p:ph type="pic" sz="quarter" idx="21" hasCustomPrompt="1"/>
          </p:nvPr>
        </p:nvSpPr>
        <p:spPr>
          <a:xfrm>
            <a:off x="0" y="1812080"/>
            <a:ext cx="3744416" cy="5045920"/>
          </a:xfrm>
          <a:custGeom>
            <a:avLst/>
            <a:gdLst>
              <a:gd name="connsiteX0" fmla="*/ 0 w 3744416"/>
              <a:gd name="connsiteY0" fmla="*/ 0 h 5045920"/>
              <a:gd name="connsiteX1" fmla="*/ 3120334 w 3744416"/>
              <a:gd name="connsiteY1" fmla="*/ 0 h 5045920"/>
              <a:gd name="connsiteX2" fmla="*/ 3744416 w 3744416"/>
              <a:gd name="connsiteY2" fmla="*/ 624082 h 5045920"/>
              <a:gd name="connsiteX3" fmla="*/ 3744416 w 3744416"/>
              <a:gd name="connsiteY3" fmla="*/ 5045920 h 5045920"/>
              <a:gd name="connsiteX4" fmla="*/ 0 w 3744416"/>
              <a:gd name="connsiteY4" fmla="*/ 5045920 h 50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4416" h="5045920">
                <a:moveTo>
                  <a:pt x="0" y="0"/>
                </a:moveTo>
                <a:lnTo>
                  <a:pt x="3120334" y="0"/>
                </a:lnTo>
                <a:cubicBezTo>
                  <a:pt x="3465005" y="0"/>
                  <a:pt x="3744416" y="279411"/>
                  <a:pt x="3744416" y="624082"/>
                </a:cubicBezTo>
                <a:lnTo>
                  <a:pt x="3744416" y="5045920"/>
                </a:lnTo>
                <a:lnTo>
                  <a:pt x="0" y="5045920"/>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252877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9_Full Image without Header &amp; Foot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561106F-9CE7-474D-9A87-FC782AB68854}"/>
              </a:ext>
            </a:extLst>
          </p:cNvPr>
          <p:cNvSpPr>
            <a:spLocks noGrp="1"/>
          </p:cNvSpPr>
          <p:nvPr>
            <p:ph type="pic" sz="quarter" idx="10"/>
          </p:nvPr>
        </p:nvSpPr>
        <p:spPr>
          <a:xfrm>
            <a:off x="0" y="1999094"/>
            <a:ext cx="5447928" cy="4858906"/>
          </a:xfrm>
          <a:custGeom>
            <a:avLst/>
            <a:gdLst>
              <a:gd name="connsiteX0" fmla="*/ 0 w 4799856"/>
              <a:gd name="connsiteY0" fmla="*/ 0 h 4858906"/>
              <a:gd name="connsiteX1" fmla="*/ 4799856 w 4799856"/>
              <a:gd name="connsiteY1" fmla="*/ 0 h 4858906"/>
              <a:gd name="connsiteX2" fmla="*/ 4799856 w 4799856"/>
              <a:gd name="connsiteY2" fmla="*/ 4858906 h 4858906"/>
              <a:gd name="connsiteX3" fmla="*/ 0 w 4799856"/>
              <a:gd name="connsiteY3" fmla="*/ 4858906 h 4858906"/>
            </a:gdLst>
            <a:ahLst/>
            <a:cxnLst>
              <a:cxn ang="0">
                <a:pos x="connsiteX0" y="connsiteY0"/>
              </a:cxn>
              <a:cxn ang="0">
                <a:pos x="connsiteX1" y="connsiteY1"/>
              </a:cxn>
              <a:cxn ang="0">
                <a:pos x="connsiteX2" y="connsiteY2"/>
              </a:cxn>
              <a:cxn ang="0">
                <a:pos x="connsiteX3" y="connsiteY3"/>
              </a:cxn>
            </a:cxnLst>
            <a:rect l="l" t="t" r="r" b="b"/>
            <a:pathLst>
              <a:path w="4799856" h="4858906">
                <a:moveTo>
                  <a:pt x="0" y="0"/>
                </a:moveTo>
                <a:lnTo>
                  <a:pt x="4799856" y="0"/>
                </a:lnTo>
                <a:lnTo>
                  <a:pt x="4799856" y="4858906"/>
                </a:lnTo>
                <a:lnTo>
                  <a:pt x="0" y="4858906"/>
                </a:ln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9888242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3_Full Image without Header &amp; Footer">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298511AF-1176-4912-B5A2-C55D39AB80CB}"/>
              </a:ext>
            </a:extLst>
          </p:cNvPr>
          <p:cNvSpPr>
            <a:spLocks noGrp="1"/>
          </p:cNvSpPr>
          <p:nvPr>
            <p:ph type="pic" sz="quarter" idx="21" hasCustomPrompt="1"/>
          </p:nvPr>
        </p:nvSpPr>
        <p:spPr>
          <a:xfrm>
            <a:off x="5467350" y="1873420"/>
            <a:ext cx="4362450" cy="2472571"/>
          </a:xfrm>
          <a:custGeom>
            <a:avLst/>
            <a:gdLst>
              <a:gd name="connsiteX0" fmla="*/ 0 w 4362450"/>
              <a:gd name="connsiteY0" fmla="*/ 0 h 2472571"/>
              <a:gd name="connsiteX1" fmla="*/ 4362450 w 4362450"/>
              <a:gd name="connsiteY1" fmla="*/ 0 h 2472571"/>
              <a:gd name="connsiteX2" fmla="*/ 4362450 w 4362450"/>
              <a:gd name="connsiteY2" fmla="*/ 2472571 h 2472571"/>
              <a:gd name="connsiteX3" fmla="*/ 0 w 4362450"/>
              <a:gd name="connsiteY3" fmla="*/ 2472571 h 2472571"/>
            </a:gdLst>
            <a:ahLst/>
            <a:cxnLst>
              <a:cxn ang="0">
                <a:pos x="connsiteX0" y="connsiteY0"/>
              </a:cxn>
              <a:cxn ang="0">
                <a:pos x="connsiteX1" y="connsiteY1"/>
              </a:cxn>
              <a:cxn ang="0">
                <a:pos x="connsiteX2" y="connsiteY2"/>
              </a:cxn>
              <a:cxn ang="0">
                <a:pos x="connsiteX3" y="connsiteY3"/>
              </a:cxn>
            </a:cxnLst>
            <a:rect l="l" t="t" r="r" b="b"/>
            <a:pathLst>
              <a:path w="4362450" h="2472571">
                <a:moveTo>
                  <a:pt x="0" y="0"/>
                </a:moveTo>
                <a:lnTo>
                  <a:pt x="4362450" y="0"/>
                </a:lnTo>
                <a:lnTo>
                  <a:pt x="4362450" y="2472571"/>
                </a:lnTo>
                <a:lnTo>
                  <a:pt x="0" y="2472571"/>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14" name="Picture Placeholder 8">
            <a:extLst>
              <a:ext uri="{FF2B5EF4-FFF2-40B4-BE49-F238E27FC236}">
                <a16:creationId xmlns:a16="http://schemas.microsoft.com/office/drawing/2014/main" id="{A9C7832B-17BF-4B39-A8A8-C4DCA1F36FC2}"/>
              </a:ext>
            </a:extLst>
          </p:cNvPr>
          <p:cNvSpPr>
            <a:spLocks noGrp="1"/>
          </p:cNvSpPr>
          <p:nvPr>
            <p:ph type="pic" sz="quarter" idx="22" hasCustomPrompt="1"/>
          </p:nvPr>
        </p:nvSpPr>
        <p:spPr>
          <a:xfrm>
            <a:off x="8910898" y="3723650"/>
            <a:ext cx="3765565" cy="2357657"/>
          </a:xfrm>
          <a:custGeom>
            <a:avLst/>
            <a:gdLst>
              <a:gd name="connsiteX0" fmla="*/ 0 w 3765565"/>
              <a:gd name="connsiteY0" fmla="*/ 0 h 2357657"/>
              <a:gd name="connsiteX1" fmla="*/ 3765565 w 3765565"/>
              <a:gd name="connsiteY1" fmla="*/ 0 h 2357657"/>
              <a:gd name="connsiteX2" fmla="*/ 3765565 w 3765565"/>
              <a:gd name="connsiteY2" fmla="*/ 2357657 h 2357657"/>
              <a:gd name="connsiteX3" fmla="*/ 0 w 3765565"/>
              <a:gd name="connsiteY3" fmla="*/ 2357657 h 2357657"/>
            </a:gdLst>
            <a:ahLst/>
            <a:cxnLst>
              <a:cxn ang="0">
                <a:pos x="connsiteX0" y="connsiteY0"/>
              </a:cxn>
              <a:cxn ang="0">
                <a:pos x="connsiteX1" y="connsiteY1"/>
              </a:cxn>
              <a:cxn ang="0">
                <a:pos x="connsiteX2" y="connsiteY2"/>
              </a:cxn>
              <a:cxn ang="0">
                <a:pos x="connsiteX3" y="connsiteY3"/>
              </a:cxn>
            </a:cxnLst>
            <a:rect l="l" t="t" r="r" b="b"/>
            <a:pathLst>
              <a:path w="3765565" h="2357657">
                <a:moveTo>
                  <a:pt x="0" y="0"/>
                </a:moveTo>
                <a:lnTo>
                  <a:pt x="3765565" y="0"/>
                </a:lnTo>
                <a:lnTo>
                  <a:pt x="3765565" y="2357657"/>
                </a:lnTo>
                <a:lnTo>
                  <a:pt x="0" y="2357657"/>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15" name="Picture Placeholder 10">
            <a:extLst>
              <a:ext uri="{FF2B5EF4-FFF2-40B4-BE49-F238E27FC236}">
                <a16:creationId xmlns:a16="http://schemas.microsoft.com/office/drawing/2014/main" id="{B2F2F68A-1775-4FDF-8463-3031D6325B3F}"/>
              </a:ext>
            </a:extLst>
          </p:cNvPr>
          <p:cNvSpPr>
            <a:spLocks noGrp="1"/>
          </p:cNvSpPr>
          <p:nvPr>
            <p:ph type="pic" sz="quarter" idx="23" hasCustomPrompt="1"/>
          </p:nvPr>
        </p:nvSpPr>
        <p:spPr>
          <a:xfrm>
            <a:off x="5940636" y="5248278"/>
            <a:ext cx="588168" cy="1027670"/>
          </a:xfrm>
          <a:custGeom>
            <a:avLst/>
            <a:gdLst>
              <a:gd name="connsiteX0" fmla="*/ 0 w 588168"/>
              <a:gd name="connsiteY0" fmla="*/ 0 h 1027670"/>
              <a:gd name="connsiteX1" fmla="*/ 588168 w 588168"/>
              <a:gd name="connsiteY1" fmla="*/ 0 h 1027670"/>
              <a:gd name="connsiteX2" fmla="*/ 588168 w 588168"/>
              <a:gd name="connsiteY2" fmla="*/ 1027670 h 1027670"/>
              <a:gd name="connsiteX3" fmla="*/ 0 w 588168"/>
              <a:gd name="connsiteY3" fmla="*/ 1027670 h 1027670"/>
            </a:gdLst>
            <a:ahLst/>
            <a:cxnLst>
              <a:cxn ang="0">
                <a:pos x="connsiteX0" y="connsiteY0"/>
              </a:cxn>
              <a:cxn ang="0">
                <a:pos x="connsiteX1" y="connsiteY1"/>
              </a:cxn>
              <a:cxn ang="0">
                <a:pos x="connsiteX2" y="connsiteY2"/>
              </a:cxn>
              <a:cxn ang="0">
                <a:pos x="connsiteX3" y="connsiteY3"/>
              </a:cxn>
            </a:cxnLst>
            <a:rect l="l" t="t" r="r" b="b"/>
            <a:pathLst>
              <a:path w="588168" h="1027670">
                <a:moveTo>
                  <a:pt x="0" y="0"/>
                </a:moveTo>
                <a:lnTo>
                  <a:pt x="588168" y="0"/>
                </a:lnTo>
                <a:lnTo>
                  <a:pt x="588168" y="1027670"/>
                </a:lnTo>
                <a:lnTo>
                  <a:pt x="0" y="1027670"/>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16" name="Picture Placeholder 12">
            <a:extLst>
              <a:ext uri="{FF2B5EF4-FFF2-40B4-BE49-F238E27FC236}">
                <a16:creationId xmlns:a16="http://schemas.microsoft.com/office/drawing/2014/main" id="{B1E24573-CCF3-4082-8EB6-9FC6D2593147}"/>
              </a:ext>
            </a:extLst>
          </p:cNvPr>
          <p:cNvSpPr>
            <a:spLocks noGrp="1"/>
          </p:cNvSpPr>
          <p:nvPr>
            <p:ph type="pic" sz="quarter" idx="24" hasCustomPrompt="1"/>
          </p:nvPr>
        </p:nvSpPr>
        <p:spPr>
          <a:xfrm>
            <a:off x="4616632" y="3723810"/>
            <a:ext cx="1479368" cy="1963119"/>
          </a:xfrm>
          <a:custGeom>
            <a:avLst/>
            <a:gdLst>
              <a:gd name="connsiteX0" fmla="*/ 0 w 1479368"/>
              <a:gd name="connsiteY0" fmla="*/ 0 h 1963119"/>
              <a:gd name="connsiteX1" fmla="*/ 1479368 w 1479368"/>
              <a:gd name="connsiteY1" fmla="*/ 0 h 1963119"/>
              <a:gd name="connsiteX2" fmla="*/ 1479368 w 1479368"/>
              <a:gd name="connsiteY2" fmla="*/ 1963119 h 1963119"/>
              <a:gd name="connsiteX3" fmla="*/ 0 w 1479368"/>
              <a:gd name="connsiteY3" fmla="*/ 1963119 h 1963119"/>
            </a:gdLst>
            <a:ahLst/>
            <a:cxnLst>
              <a:cxn ang="0">
                <a:pos x="connsiteX0" y="connsiteY0"/>
              </a:cxn>
              <a:cxn ang="0">
                <a:pos x="connsiteX1" y="connsiteY1"/>
              </a:cxn>
              <a:cxn ang="0">
                <a:pos x="connsiteX2" y="connsiteY2"/>
              </a:cxn>
              <a:cxn ang="0">
                <a:pos x="connsiteX3" y="connsiteY3"/>
              </a:cxn>
            </a:cxnLst>
            <a:rect l="l" t="t" r="r" b="b"/>
            <a:pathLst>
              <a:path w="1479368" h="1963119">
                <a:moveTo>
                  <a:pt x="0" y="0"/>
                </a:moveTo>
                <a:lnTo>
                  <a:pt x="1479368" y="0"/>
                </a:lnTo>
                <a:lnTo>
                  <a:pt x="1479368" y="1963119"/>
                </a:lnTo>
                <a:lnTo>
                  <a:pt x="0" y="1963119"/>
                </a:lnTo>
                <a:close/>
              </a:path>
            </a:pathLst>
          </a:custGeom>
        </p:spPr>
        <p:txBody>
          <a:bodyPr wrap="square">
            <a:noAutofit/>
          </a:bodyPr>
          <a:lstStyle>
            <a:lvl1pPr marL="0" indent="0">
              <a:buFontTx/>
              <a:buNone/>
              <a:defRPr sz="1200">
                <a:latin typeface="Poppins" panose="00000500000000000000" pitchFamily="2" charset="0"/>
                <a:cs typeface="Poppins" panose="00000500000000000000" pitchFamily="2" charset="0"/>
              </a:defRPr>
            </a:lvl1pPr>
          </a:lstStyle>
          <a:p>
            <a:r>
              <a:rPr lang="en-US"/>
              <a:t>Picture</a:t>
            </a:r>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2103841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27_Full Image without Header &amp; Footer">
    <p:spTree>
      <p:nvGrpSpPr>
        <p:cNvPr id="1" name=""/>
        <p:cNvGrpSpPr/>
        <p:nvPr/>
      </p:nvGrpSpPr>
      <p:grpSpPr>
        <a:xfrm>
          <a:off x="0" y="0"/>
          <a:ext cx="0" cy="0"/>
          <a:chOff x="0" y="0"/>
          <a:chExt cx="0" cy="0"/>
        </a:xfrm>
      </p:grpSpPr>
      <p:sp>
        <p:nvSpPr>
          <p:cNvPr id="53" name="Picture Placeholder 52">
            <a:extLst>
              <a:ext uri="{FF2B5EF4-FFF2-40B4-BE49-F238E27FC236}">
                <a16:creationId xmlns:a16="http://schemas.microsoft.com/office/drawing/2014/main" id="{B8C230CC-6DB5-426D-A679-7559175EE095}"/>
              </a:ext>
            </a:extLst>
          </p:cNvPr>
          <p:cNvSpPr>
            <a:spLocks noGrp="1"/>
          </p:cNvSpPr>
          <p:nvPr>
            <p:ph type="pic" sz="quarter" idx="13"/>
          </p:nvPr>
        </p:nvSpPr>
        <p:spPr>
          <a:xfrm>
            <a:off x="3936207" y="31967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1"/>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1"/>
                  <a:pt x="33845" y="0"/>
                  <a:pt x="78972" y="0"/>
                </a:cubicBezTo>
                <a:close/>
              </a:path>
            </a:pathLst>
          </a:custGeom>
        </p:spPr>
        <p:txBody>
          <a:bodyPr wrap="square">
            <a:noAutofit/>
          </a:bodyPr>
          <a:lstStyle/>
          <a:p>
            <a:endParaRPr lang="en-US"/>
          </a:p>
        </p:txBody>
      </p:sp>
      <p:sp>
        <p:nvSpPr>
          <p:cNvPr id="52" name="Picture Placeholder 51">
            <a:extLst>
              <a:ext uri="{FF2B5EF4-FFF2-40B4-BE49-F238E27FC236}">
                <a16:creationId xmlns:a16="http://schemas.microsoft.com/office/drawing/2014/main" id="{DF42A610-B84B-4911-8BEE-C06D295CE08A}"/>
              </a:ext>
            </a:extLst>
          </p:cNvPr>
          <p:cNvSpPr>
            <a:spLocks noGrp="1"/>
          </p:cNvSpPr>
          <p:nvPr>
            <p:ph type="pic" sz="quarter" idx="14"/>
          </p:nvPr>
        </p:nvSpPr>
        <p:spPr>
          <a:xfrm>
            <a:off x="7342982" y="31967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1"/>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1"/>
                  <a:pt x="33845" y="0"/>
                  <a:pt x="78972" y="0"/>
                </a:cubicBezTo>
                <a:close/>
              </a:path>
            </a:pathLst>
          </a:custGeom>
        </p:spPr>
        <p:txBody>
          <a:bodyPr wrap="square">
            <a:noAutofit/>
          </a:bodyPr>
          <a:lstStyle/>
          <a:p>
            <a:endParaRPr lang="en-US"/>
          </a:p>
        </p:txBody>
      </p:sp>
      <p:sp>
        <p:nvSpPr>
          <p:cNvPr id="56" name="Picture Placeholder 55">
            <a:extLst>
              <a:ext uri="{FF2B5EF4-FFF2-40B4-BE49-F238E27FC236}">
                <a16:creationId xmlns:a16="http://schemas.microsoft.com/office/drawing/2014/main" id="{54DC6916-3188-4B5A-BADA-B63D19F839D1}"/>
              </a:ext>
            </a:extLst>
          </p:cNvPr>
          <p:cNvSpPr>
            <a:spLocks noGrp="1"/>
          </p:cNvSpPr>
          <p:nvPr>
            <p:ph type="pic" sz="quarter" idx="17"/>
          </p:nvPr>
        </p:nvSpPr>
        <p:spPr>
          <a:xfrm>
            <a:off x="5638007" y="48302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2"/>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2"/>
                  <a:pt x="33845" y="0"/>
                  <a:pt x="78972" y="0"/>
                </a:cubicBezTo>
                <a:close/>
              </a:path>
            </a:pathLst>
          </a:custGeom>
        </p:spPr>
        <p:txBody>
          <a:bodyPr wrap="square">
            <a:noAutofit/>
          </a:bodyPr>
          <a:lstStyle/>
          <a:p>
            <a:endParaRPr lang="en-US"/>
          </a:p>
        </p:txBody>
      </p:sp>
      <p:sp>
        <p:nvSpPr>
          <p:cNvPr id="55" name="Picture Placeholder 54">
            <a:extLst>
              <a:ext uri="{FF2B5EF4-FFF2-40B4-BE49-F238E27FC236}">
                <a16:creationId xmlns:a16="http://schemas.microsoft.com/office/drawing/2014/main" id="{5659D82D-F5F0-443A-A65D-691978793F3E}"/>
              </a:ext>
            </a:extLst>
          </p:cNvPr>
          <p:cNvSpPr>
            <a:spLocks noGrp="1"/>
          </p:cNvSpPr>
          <p:nvPr>
            <p:ph type="pic" sz="quarter" idx="18"/>
          </p:nvPr>
        </p:nvSpPr>
        <p:spPr>
          <a:xfrm>
            <a:off x="3913982" y="48302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2"/>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2"/>
                  <a:pt x="33845" y="0"/>
                  <a:pt x="78972" y="0"/>
                </a:cubicBezTo>
                <a:close/>
              </a:path>
            </a:pathLst>
          </a:custGeom>
        </p:spPr>
        <p:txBody>
          <a:bodyPr wrap="square">
            <a:noAutofit/>
          </a:bodyPr>
          <a:lstStyle/>
          <a:p>
            <a:endParaRPr lang="en-US"/>
          </a:p>
        </p:txBody>
      </p:sp>
      <p:sp>
        <p:nvSpPr>
          <p:cNvPr id="54" name="Picture Placeholder 53">
            <a:extLst>
              <a:ext uri="{FF2B5EF4-FFF2-40B4-BE49-F238E27FC236}">
                <a16:creationId xmlns:a16="http://schemas.microsoft.com/office/drawing/2014/main" id="{36521860-067A-4C25-97A4-B1A0D4AE407C}"/>
              </a:ext>
            </a:extLst>
          </p:cNvPr>
          <p:cNvSpPr>
            <a:spLocks noGrp="1"/>
          </p:cNvSpPr>
          <p:nvPr>
            <p:ph type="pic" sz="quarter" idx="19"/>
          </p:nvPr>
        </p:nvSpPr>
        <p:spPr>
          <a:xfrm>
            <a:off x="2240757" y="48302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2"/>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2"/>
                  <a:pt x="33845" y="0"/>
                  <a:pt x="78972" y="0"/>
                </a:cubicBezTo>
                <a:close/>
              </a:path>
            </a:pathLst>
          </a:custGeom>
        </p:spPr>
        <p:txBody>
          <a:bodyPr wrap="square">
            <a:noAutofit/>
          </a:bodyPr>
          <a:lstStyle/>
          <a:p>
            <a:endParaRPr lang="en-US"/>
          </a:p>
        </p:txBody>
      </p:sp>
      <p:sp>
        <p:nvSpPr>
          <p:cNvPr id="57" name="Picture Placeholder 56">
            <a:extLst>
              <a:ext uri="{FF2B5EF4-FFF2-40B4-BE49-F238E27FC236}">
                <a16:creationId xmlns:a16="http://schemas.microsoft.com/office/drawing/2014/main" id="{89CC740B-A1B9-44F0-982A-E540261C9E96}"/>
              </a:ext>
            </a:extLst>
          </p:cNvPr>
          <p:cNvSpPr>
            <a:spLocks noGrp="1"/>
          </p:cNvSpPr>
          <p:nvPr>
            <p:ph type="pic" sz="quarter" idx="15"/>
          </p:nvPr>
        </p:nvSpPr>
        <p:spPr>
          <a:xfrm>
            <a:off x="7342982" y="48302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2"/>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2"/>
                  <a:pt x="33845" y="0"/>
                  <a:pt x="78972" y="0"/>
                </a:cubicBezTo>
                <a:close/>
              </a:path>
            </a:pathLst>
          </a:custGeom>
        </p:spPr>
        <p:txBody>
          <a:bodyPr wrap="square">
            <a:noAutofit/>
          </a:bodyPr>
          <a:lstStyle/>
          <a:p>
            <a:endParaRPr lang="en-US"/>
          </a:p>
        </p:txBody>
      </p:sp>
      <p:sp>
        <p:nvSpPr>
          <p:cNvPr id="58" name="Picture Placeholder 57">
            <a:extLst>
              <a:ext uri="{FF2B5EF4-FFF2-40B4-BE49-F238E27FC236}">
                <a16:creationId xmlns:a16="http://schemas.microsoft.com/office/drawing/2014/main" id="{F99E935F-C88A-4CA0-AD7F-9856E515CA19}"/>
              </a:ext>
            </a:extLst>
          </p:cNvPr>
          <p:cNvSpPr>
            <a:spLocks noGrp="1"/>
          </p:cNvSpPr>
          <p:nvPr>
            <p:ph type="pic" sz="quarter" idx="16"/>
          </p:nvPr>
        </p:nvSpPr>
        <p:spPr>
          <a:xfrm>
            <a:off x="9062244" y="4830243"/>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2"/>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2"/>
                  <a:pt x="33845" y="0"/>
                  <a:pt x="78972" y="0"/>
                </a:cubicBezTo>
                <a:close/>
              </a:path>
            </a:pathLst>
          </a:custGeom>
        </p:spPr>
        <p:txBody>
          <a:bodyPr wrap="square">
            <a:noAutofit/>
          </a:bodyPr>
          <a:lstStyle/>
          <a:p>
            <a:endParaRPr lang="en-US"/>
          </a:p>
        </p:txBody>
      </p:sp>
      <p:sp>
        <p:nvSpPr>
          <p:cNvPr id="28" name="Picture Placeholder 27">
            <a:extLst>
              <a:ext uri="{FF2B5EF4-FFF2-40B4-BE49-F238E27FC236}">
                <a16:creationId xmlns:a16="http://schemas.microsoft.com/office/drawing/2014/main" id="{D3C36127-45E5-4AEF-9099-F284392DD3A4}"/>
              </a:ext>
            </a:extLst>
          </p:cNvPr>
          <p:cNvSpPr>
            <a:spLocks noGrp="1"/>
          </p:cNvSpPr>
          <p:nvPr>
            <p:ph type="pic" sz="quarter" idx="12"/>
          </p:nvPr>
        </p:nvSpPr>
        <p:spPr>
          <a:xfrm>
            <a:off x="5638007" y="1693839"/>
            <a:ext cx="889000" cy="854075"/>
          </a:xfrm>
          <a:custGeom>
            <a:avLst/>
            <a:gdLst>
              <a:gd name="connsiteX0" fmla="*/ 78972 w 889000"/>
              <a:gd name="connsiteY0" fmla="*/ 0 h 854075"/>
              <a:gd name="connsiteX1" fmla="*/ 810028 w 889000"/>
              <a:gd name="connsiteY1" fmla="*/ 0 h 854075"/>
              <a:gd name="connsiteX2" fmla="*/ 889000 w 889000"/>
              <a:gd name="connsiteY2" fmla="*/ 79081 h 854075"/>
              <a:gd name="connsiteX3" fmla="*/ 889000 w 889000"/>
              <a:gd name="connsiteY3" fmla="*/ 774994 h 854075"/>
              <a:gd name="connsiteX4" fmla="*/ 810028 w 889000"/>
              <a:gd name="connsiteY4" fmla="*/ 854075 h 854075"/>
              <a:gd name="connsiteX5" fmla="*/ 78972 w 889000"/>
              <a:gd name="connsiteY5" fmla="*/ 854075 h 854075"/>
              <a:gd name="connsiteX6" fmla="*/ 0 w 889000"/>
              <a:gd name="connsiteY6" fmla="*/ 774994 h 854075"/>
              <a:gd name="connsiteX7" fmla="*/ 0 w 889000"/>
              <a:gd name="connsiteY7" fmla="*/ 79081 h 854075"/>
              <a:gd name="connsiteX8" fmla="*/ 78972 w 889000"/>
              <a:gd name="connsiteY8" fmla="*/ 0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000" h="854075">
                <a:moveTo>
                  <a:pt x="78972" y="0"/>
                </a:moveTo>
                <a:cubicBezTo>
                  <a:pt x="810028" y="0"/>
                  <a:pt x="810028" y="0"/>
                  <a:pt x="810028" y="0"/>
                </a:cubicBezTo>
                <a:cubicBezTo>
                  <a:pt x="855155" y="0"/>
                  <a:pt x="889000" y="36151"/>
                  <a:pt x="889000" y="79081"/>
                </a:cubicBezTo>
                <a:lnTo>
                  <a:pt x="889000" y="774994"/>
                </a:lnTo>
                <a:cubicBezTo>
                  <a:pt x="889000" y="817924"/>
                  <a:pt x="855155" y="854075"/>
                  <a:pt x="810028" y="854075"/>
                </a:cubicBezTo>
                <a:cubicBezTo>
                  <a:pt x="78972" y="854075"/>
                  <a:pt x="78972" y="854075"/>
                  <a:pt x="78972" y="854075"/>
                </a:cubicBezTo>
                <a:cubicBezTo>
                  <a:pt x="33845" y="854075"/>
                  <a:pt x="0" y="817924"/>
                  <a:pt x="0" y="774994"/>
                </a:cubicBezTo>
                <a:cubicBezTo>
                  <a:pt x="0" y="79081"/>
                  <a:pt x="0" y="79081"/>
                  <a:pt x="0" y="79081"/>
                </a:cubicBezTo>
                <a:cubicBezTo>
                  <a:pt x="0" y="36151"/>
                  <a:pt x="33845" y="0"/>
                  <a:pt x="78972" y="0"/>
                </a:cubicBez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33718532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6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53C1032-28D0-433B-8ACC-6A18FA4A87B4}"/>
              </a:ext>
            </a:extLst>
          </p:cNvPr>
          <p:cNvSpPr>
            <a:spLocks noGrp="1"/>
          </p:cNvSpPr>
          <p:nvPr>
            <p:ph type="pic" sz="quarter" idx="10"/>
          </p:nvPr>
        </p:nvSpPr>
        <p:spPr>
          <a:xfrm>
            <a:off x="6388100" y="1714500"/>
            <a:ext cx="4638675" cy="5143500"/>
          </a:xfrm>
          <a:custGeom>
            <a:avLst/>
            <a:gdLst>
              <a:gd name="connsiteX0" fmla="*/ 0 w 2870200"/>
              <a:gd name="connsiteY0" fmla="*/ 0 h 4953000"/>
              <a:gd name="connsiteX1" fmla="*/ 2870200 w 2870200"/>
              <a:gd name="connsiteY1" fmla="*/ 0 h 4953000"/>
              <a:gd name="connsiteX2" fmla="*/ 2870200 w 2870200"/>
              <a:gd name="connsiteY2" fmla="*/ 4953000 h 4953000"/>
              <a:gd name="connsiteX3" fmla="*/ 0 w 28702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2870200" h="4953000">
                <a:moveTo>
                  <a:pt x="0" y="0"/>
                </a:moveTo>
                <a:lnTo>
                  <a:pt x="2870200" y="0"/>
                </a:lnTo>
                <a:lnTo>
                  <a:pt x="2870200" y="4953000"/>
                </a:lnTo>
                <a:lnTo>
                  <a:pt x="0" y="4953000"/>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7193270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5_Full Image without Header &amp; Foot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53C1032-28D0-433B-8ACC-6A18FA4A87B4}"/>
              </a:ext>
            </a:extLst>
          </p:cNvPr>
          <p:cNvSpPr>
            <a:spLocks noGrp="1"/>
          </p:cNvSpPr>
          <p:nvPr>
            <p:ph type="pic" sz="quarter" idx="10"/>
          </p:nvPr>
        </p:nvSpPr>
        <p:spPr>
          <a:xfrm>
            <a:off x="0" y="0"/>
            <a:ext cx="12192000" cy="6858000"/>
          </a:xfrm>
          <a:custGeom>
            <a:avLst/>
            <a:gdLst>
              <a:gd name="connsiteX0" fmla="*/ 0 w 2870200"/>
              <a:gd name="connsiteY0" fmla="*/ 0 h 4953000"/>
              <a:gd name="connsiteX1" fmla="*/ 2870200 w 2870200"/>
              <a:gd name="connsiteY1" fmla="*/ 0 h 4953000"/>
              <a:gd name="connsiteX2" fmla="*/ 2870200 w 2870200"/>
              <a:gd name="connsiteY2" fmla="*/ 4953000 h 4953000"/>
              <a:gd name="connsiteX3" fmla="*/ 0 w 2870200"/>
              <a:gd name="connsiteY3" fmla="*/ 4953000 h 4953000"/>
            </a:gdLst>
            <a:ahLst/>
            <a:cxnLst>
              <a:cxn ang="0">
                <a:pos x="connsiteX0" y="connsiteY0"/>
              </a:cxn>
              <a:cxn ang="0">
                <a:pos x="connsiteX1" y="connsiteY1"/>
              </a:cxn>
              <a:cxn ang="0">
                <a:pos x="connsiteX2" y="connsiteY2"/>
              </a:cxn>
              <a:cxn ang="0">
                <a:pos x="connsiteX3" y="connsiteY3"/>
              </a:cxn>
            </a:cxnLst>
            <a:rect l="l" t="t" r="r" b="b"/>
            <a:pathLst>
              <a:path w="2870200" h="4953000">
                <a:moveTo>
                  <a:pt x="0" y="0"/>
                </a:moveTo>
                <a:lnTo>
                  <a:pt x="2870200" y="0"/>
                </a:lnTo>
                <a:lnTo>
                  <a:pt x="2870200" y="4953000"/>
                </a:lnTo>
                <a:lnTo>
                  <a:pt x="0" y="4953000"/>
                </a:lnTo>
                <a:close/>
              </a:path>
            </a:pathLst>
          </a:custGeom>
        </p:spPr>
        <p:txBody>
          <a:bodyPr wrap="square">
            <a:noAutofit/>
          </a:bodyPr>
          <a:lstStyle/>
          <a:p>
            <a:endParaRPr lang="en-US"/>
          </a:p>
        </p:txBody>
      </p:sp>
      <p:sp>
        <p:nvSpPr>
          <p:cNvPr id="4" name="Picture Placeholder 4">
            <a:extLst>
              <a:ext uri="{FF2B5EF4-FFF2-40B4-BE49-F238E27FC236}">
                <a16:creationId xmlns:a16="http://schemas.microsoft.com/office/drawing/2014/main" id="{5A801CA1-DC69-4997-99B0-90E78C04006D}"/>
              </a:ext>
            </a:extLst>
          </p:cNvPr>
          <p:cNvSpPr>
            <a:spLocks noGrp="1"/>
          </p:cNvSpPr>
          <p:nvPr>
            <p:ph type="pic" sz="quarter" idx="11"/>
          </p:nvPr>
        </p:nvSpPr>
        <p:spPr>
          <a:xfrm>
            <a:off x="3600450" y="2492896"/>
            <a:ext cx="4991100" cy="4365104"/>
          </a:xfrm>
          <a:custGeom>
            <a:avLst/>
            <a:gdLst>
              <a:gd name="connsiteX0" fmla="*/ 0 w 3810000"/>
              <a:gd name="connsiteY0" fmla="*/ 0 h 5419626"/>
              <a:gd name="connsiteX1" fmla="*/ 3810000 w 3810000"/>
              <a:gd name="connsiteY1" fmla="*/ 0 h 5419626"/>
              <a:gd name="connsiteX2" fmla="*/ 3810000 w 3810000"/>
              <a:gd name="connsiteY2" fmla="*/ 5419626 h 5419626"/>
              <a:gd name="connsiteX3" fmla="*/ 0 w 3810000"/>
              <a:gd name="connsiteY3" fmla="*/ 5419626 h 5419626"/>
            </a:gdLst>
            <a:ahLst/>
            <a:cxnLst>
              <a:cxn ang="0">
                <a:pos x="connsiteX0" y="connsiteY0"/>
              </a:cxn>
              <a:cxn ang="0">
                <a:pos x="connsiteX1" y="connsiteY1"/>
              </a:cxn>
              <a:cxn ang="0">
                <a:pos x="connsiteX2" y="connsiteY2"/>
              </a:cxn>
              <a:cxn ang="0">
                <a:pos x="connsiteX3" y="connsiteY3"/>
              </a:cxn>
            </a:cxnLst>
            <a:rect l="l" t="t" r="r" b="b"/>
            <a:pathLst>
              <a:path w="3810000" h="5419626">
                <a:moveTo>
                  <a:pt x="0" y="0"/>
                </a:moveTo>
                <a:lnTo>
                  <a:pt x="3810000" y="0"/>
                </a:lnTo>
                <a:lnTo>
                  <a:pt x="3810000" y="5419626"/>
                </a:lnTo>
                <a:lnTo>
                  <a:pt x="0" y="5419626"/>
                </a:lnTo>
                <a:close/>
              </a:path>
            </a:pathLst>
          </a:custGeom>
        </p:spPr>
        <p:txBody>
          <a:bodyPr wrap="square">
            <a:noAutofit/>
          </a:bodyPr>
          <a:lstStyle/>
          <a:p>
            <a:endParaRPr lang="en-US"/>
          </a:p>
        </p:txBody>
      </p:sp>
    </p:spTree>
    <p:extLst>
      <p:ext uri="{BB962C8B-B14F-4D97-AF65-F5344CB8AC3E}">
        <p14:creationId xmlns:p14="http://schemas.microsoft.com/office/powerpoint/2010/main" val="2637100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10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144174C-AEDB-46A1-9E6A-C5A7B153CC76}"/>
              </a:ext>
            </a:extLst>
          </p:cNvPr>
          <p:cNvSpPr>
            <a:spLocks noGrp="1"/>
          </p:cNvSpPr>
          <p:nvPr>
            <p:ph type="pic" sz="quarter" idx="10"/>
          </p:nvPr>
        </p:nvSpPr>
        <p:spPr>
          <a:xfrm>
            <a:off x="6096000" y="1438374"/>
            <a:ext cx="6095999" cy="5419626"/>
          </a:xfrm>
          <a:custGeom>
            <a:avLst/>
            <a:gdLst>
              <a:gd name="connsiteX0" fmla="*/ 0 w 3810000"/>
              <a:gd name="connsiteY0" fmla="*/ 0 h 5419626"/>
              <a:gd name="connsiteX1" fmla="*/ 3810000 w 3810000"/>
              <a:gd name="connsiteY1" fmla="*/ 0 h 5419626"/>
              <a:gd name="connsiteX2" fmla="*/ 3810000 w 3810000"/>
              <a:gd name="connsiteY2" fmla="*/ 5419626 h 5419626"/>
              <a:gd name="connsiteX3" fmla="*/ 0 w 3810000"/>
              <a:gd name="connsiteY3" fmla="*/ 5419626 h 5419626"/>
            </a:gdLst>
            <a:ahLst/>
            <a:cxnLst>
              <a:cxn ang="0">
                <a:pos x="connsiteX0" y="connsiteY0"/>
              </a:cxn>
              <a:cxn ang="0">
                <a:pos x="connsiteX1" y="connsiteY1"/>
              </a:cxn>
              <a:cxn ang="0">
                <a:pos x="connsiteX2" y="connsiteY2"/>
              </a:cxn>
              <a:cxn ang="0">
                <a:pos x="connsiteX3" y="connsiteY3"/>
              </a:cxn>
            </a:cxnLst>
            <a:rect l="l" t="t" r="r" b="b"/>
            <a:pathLst>
              <a:path w="3810000" h="5419626">
                <a:moveTo>
                  <a:pt x="0" y="0"/>
                </a:moveTo>
                <a:lnTo>
                  <a:pt x="3810000" y="0"/>
                </a:lnTo>
                <a:lnTo>
                  <a:pt x="3810000" y="5419626"/>
                </a:lnTo>
                <a:lnTo>
                  <a:pt x="0" y="5419626"/>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074137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09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FC99F80-A1B6-45F5-9E30-7BAD0C88943F}"/>
              </a:ext>
            </a:extLst>
          </p:cNvPr>
          <p:cNvSpPr>
            <a:spLocks noGrp="1"/>
          </p:cNvSpPr>
          <p:nvPr>
            <p:ph type="pic" sz="quarter" idx="10"/>
          </p:nvPr>
        </p:nvSpPr>
        <p:spPr>
          <a:xfrm>
            <a:off x="8051800" y="0"/>
            <a:ext cx="4140200" cy="6857998"/>
          </a:xfrm>
          <a:custGeom>
            <a:avLst/>
            <a:gdLst>
              <a:gd name="connsiteX0" fmla="*/ 0 w 3848100"/>
              <a:gd name="connsiteY0" fmla="*/ 0 h 6857998"/>
              <a:gd name="connsiteX1" fmla="*/ 3848100 w 3848100"/>
              <a:gd name="connsiteY1" fmla="*/ 0 h 6857998"/>
              <a:gd name="connsiteX2" fmla="*/ 3848100 w 3848100"/>
              <a:gd name="connsiteY2" fmla="*/ 6857998 h 6857998"/>
              <a:gd name="connsiteX3" fmla="*/ 0 w 38481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3848100" h="6857998">
                <a:moveTo>
                  <a:pt x="0" y="0"/>
                </a:moveTo>
                <a:lnTo>
                  <a:pt x="3848100" y="0"/>
                </a:lnTo>
                <a:lnTo>
                  <a:pt x="3848100" y="6857998"/>
                </a:lnTo>
                <a:lnTo>
                  <a:pt x="0" y="6857998"/>
                </a:lnTo>
                <a:close/>
              </a:path>
            </a:pathLst>
          </a:custGeom>
        </p:spPr>
        <p:txBody>
          <a:bodyPr wrap="square">
            <a:noAutofit/>
          </a:bodyPr>
          <a:lstStyle/>
          <a:p>
            <a:endParaRPr lang="en-US"/>
          </a:p>
        </p:txBody>
      </p:sp>
    </p:spTree>
    <p:extLst>
      <p:ext uri="{BB962C8B-B14F-4D97-AF65-F5344CB8AC3E}">
        <p14:creationId xmlns:p14="http://schemas.microsoft.com/office/powerpoint/2010/main" val="19331451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11_Full Image without Header &amp; 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E557369-2DFE-44DB-BDB4-4559ED230A3D}"/>
              </a:ext>
            </a:extLst>
          </p:cNvPr>
          <p:cNvSpPr>
            <a:spLocks noGrp="1"/>
          </p:cNvSpPr>
          <p:nvPr>
            <p:ph type="pic" sz="quarter" idx="10"/>
          </p:nvPr>
        </p:nvSpPr>
        <p:spPr>
          <a:xfrm>
            <a:off x="619124" y="619125"/>
            <a:ext cx="5476876" cy="5619750"/>
          </a:xfrm>
          <a:custGeom>
            <a:avLst/>
            <a:gdLst>
              <a:gd name="connsiteX0" fmla="*/ 0 w 5476876"/>
              <a:gd name="connsiteY0" fmla="*/ 0 h 5619750"/>
              <a:gd name="connsiteX1" fmla="*/ 5476876 w 5476876"/>
              <a:gd name="connsiteY1" fmla="*/ 0 h 5619750"/>
              <a:gd name="connsiteX2" fmla="*/ 5476876 w 5476876"/>
              <a:gd name="connsiteY2" fmla="*/ 5619750 h 5619750"/>
              <a:gd name="connsiteX3" fmla="*/ 0 w 5476876"/>
              <a:gd name="connsiteY3" fmla="*/ 5619750 h 5619750"/>
            </a:gdLst>
            <a:ahLst/>
            <a:cxnLst>
              <a:cxn ang="0">
                <a:pos x="connsiteX0" y="connsiteY0"/>
              </a:cxn>
              <a:cxn ang="0">
                <a:pos x="connsiteX1" y="connsiteY1"/>
              </a:cxn>
              <a:cxn ang="0">
                <a:pos x="connsiteX2" y="connsiteY2"/>
              </a:cxn>
              <a:cxn ang="0">
                <a:pos x="connsiteX3" y="connsiteY3"/>
              </a:cxn>
            </a:cxnLst>
            <a:rect l="l" t="t" r="r" b="b"/>
            <a:pathLst>
              <a:path w="5476876" h="5619750">
                <a:moveTo>
                  <a:pt x="0" y="0"/>
                </a:moveTo>
                <a:lnTo>
                  <a:pt x="5476876" y="0"/>
                </a:lnTo>
                <a:lnTo>
                  <a:pt x="5476876" y="5619750"/>
                </a:lnTo>
                <a:lnTo>
                  <a:pt x="0" y="5619750"/>
                </a:lnTo>
                <a:close/>
              </a:path>
            </a:pathLst>
          </a:custGeom>
        </p:spPr>
        <p:txBody>
          <a:bodyPr wrap="square">
            <a:noAutofit/>
          </a:bodyPr>
          <a:lstStyle/>
          <a:p>
            <a:endParaRPr lang="en-US"/>
          </a:p>
        </p:txBody>
      </p:sp>
    </p:spTree>
    <p:extLst>
      <p:ext uri="{BB962C8B-B14F-4D97-AF65-F5344CB8AC3E}">
        <p14:creationId xmlns:p14="http://schemas.microsoft.com/office/powerpoint/2010/main" val="14377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08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9E4F35C-3500-4E24-BC58-26E521469B7E}"/>
              </a:ext>
            </a:extLst>
          </p:cNvPr>
          <p:cNvSpPr>
            <a:spLocks noGrp="1"/>
          </p:cNvSpPr>
          <p:nvPr>
            <p:ph type="pic" sz="quarter" idx="10"/>
          </p:nvPr>
        </p:nvSpPr>
        <p:spPr>
          <a:xfrm>
            <a:off x="4940300" y="0"/>
            <a:ext cx="3619500" cy="6858000"/>
          </a:xfrm>
          <a:custGeom>
            <a:avLst/>
            <a:gdLst>
              <a:gd name="connsiteX0" fmla="*/ 0 w 3619500"/>
              <a:gd name="connsiteY0" fmla="*/ 0 h 6858000"/>
              <a:gd name="connsiteX1" fmla="*/ 3619500 w 3619500"/>
              <a:gd name="connsiteY1" fmla="*/ 0 h 6858000"/>
              <a:gd name="connsiteX2" fmla="*/ 3619500 w 3619500"/>
              <a:gd name="connsiteY2" fmla="*/ 6858000 h 6858000"/>
              <a:gd name="connsiteX3" fmla="*/ 0 w 36195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19500" h="6858000">
                <a:moveTo>
                  <a:pt x="0" y="0"/>
                </a:moveTo>
                <a:lnTo>
                  <a:pt x="3619500" y="0"/>
                </a:lnTo>
                <a:lnTo>
                  <a:pt x="3619500" y="6858000"/>
                </a:lnTo>
                <a:lnTo>
                  <a:pt x="0" y="6858000"/>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l">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621780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7_Full Image without Header &amp; Foot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0968D3D-7180-4BFC-83C0-51FD61D3B2AC}"/>
              </a:ext>
            </a:extLst>
          </p:cNvPr>
          <p:cNvSpPr>
            <a:spLocks noGrp="1"/>
          </p:cNvSpPr>
          <p:nvPr>
            <p:ph type="pic" sz="quarter" idx="10"/>
          </p:nvPr>
        </p:nvSpPr>
        <p:spPr>
          <a:xfrm>
            <a:off x="4419791" y="2054884"/>
            <a:ext cx="3352418" cy="4042532"/>
          </a:xfrm>
          <a:custGeom>
            <a:avLst/>
            <a:gdLst>
              <a:gd name="connsiteX0" fmla="*/ 0 w 3352418"/>
              <a:gd name="connsiteY0" fmla="*/ 0 h 4042532"/>
              <a:gd name="connsiteX1" fmla="*/ 3352418 w 3352418"/>
              <a:gd name="connsiteY1" fmla="*/ 0 h 4042532"/>
              <a:gd name="connsiteX2" fmla="*/ 3352418 w 3352418"/>
              <a:gd name="connsiteY2" fmla="*/ 4042532 h 4042532"/>
              <a:gd name="connsiteX3" fmla="*/ 0 w 3352418"/>
              <a:gd name="connsiteY3" fmla="*/ 4042532 h 4042532"/>
            </a:gdLst>
            <a:ahLst/>
            <a:cxnLst>
              <a:cxn ang="0">
                <a:pos x="connsiteX0" y="connsiteY0"/>
              </a:cxn>
              <a:cxn ang="0">
                <a:pos x="connsiteX1" y="connsiteY1"/>
              </a:cxn>
              <a:cxn ang="0">
                <a:pos x="connsiteX2" y="connsiteY2"/>
              </a:cxn>
              <a:cxn ang="0">
                <a:pos x="connsiteX3" y="connsiteY3"/>
              </a:cxn>
            </a:cxnLst>
            <a:rect l="l" t="t" r="r" b="b"/>
            <a:pathLst>
              <a:path w="3352418" h="4042532">
                <a:moveTo>
                  <a:pt x="0" y="0"/>
                </a:moveTo>
                <a:lnTo>
                  <a:pt x="3352418" y="0"/>
                </a:lnTo>
                <a:lnTo>
                  <a:pt x="3352418" y="4042532"/>
                </a:lnTo>
                <a:lnTo>
                  <a:pt x="0" y="4042532"/>
                </a:lnTo>
                <a:close/>
              </a:path>
            </a:pathLst>
          </a:custGeom>
        </p:spPr>
        <p:txBody>
          <a:bodyPr wrap="square">
            <a:noAutofit/>
          </a:bodyPr>
          <a:lstStyle/>
          <a:p>
            <a:endParaRPr lang="en-US"/>
          </a:p>
        </p:txBody>
      </p:sp>
      <p:sp>
        <p:nvSpPr>
          <p:cNvPr id="44" name="Title 6">
            <a:extLst>
              <a:ext uri="{FF2B5EF4-FFF2-40B4-BE49-F238E27FC236}">
                <a16:creationId xmlns:a16="http://schemas.microsoft.com/office/drawing/2014/main" id="{67A404EB-B058-4F1D-AE38-8A63F97D8533}"/>
              </a:ext>
            </a:extLst>
          </p:cNvPr>
          <p:cNvSpPr>
            <a:spLocks noGrp="1"/>
          </p:cNvSpPr>
          <p:nvPr>
            <p:ph type="title"/>
          </p:nvPr>
        </p:nvSpPr>
        <p:spPr>
          <a:xfrm>
            <a:off x="635000" y="527905"/>
            <a:ext cx="10922000" cy="502749"/>
          </a:xfrm>
        </p:spPr>
        <p:txBody>
          <a:bodyPr/>
          <a:lstStyle>
            <a:lvl1pPr algn="ct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10035155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01_Full Image without Header &amp; Footer">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5B1458FF-62F7-468B-8446-DE1E17B08C59}"/>
              </a:ext>
            </a:extLst>
          </p:cNvPr>
          <p:cNvSpPr>
            <a:spLocks noGrp="1"/>
          </p:cNvSpPr>
          <p:nvPr>
            <p:ph type="pic" sz="quarter" idx="10"/>
          </p:nvPr>
        </p:nvSpPr>
        <p:spPr>
          <a:xfrm>
            <a:off x="619126" y="3988574"/>
            <a:ext cx="2738437" cy="2250297"/>
          </a:xfrm>
          <a:custGeom>
            <a:avLst/>
            <a:gdLst>
              <a:gd name="connsiteX0" fmla="*/ 0 w 2738437"/>
              <a:gd name="connsiteY0" fmla="*/ 0 h 2250297"/>
              <a:gd name="connsiteX1" fmla="*/ 2738437 w 2738437"/>
              <a:gd name="connsiteY1" fmla="*/ 0 h 2250297"/>
              <a:gd name="connsiteX2" fmla="*/ 2738437 w 2738437"/>
              <a:gd name="connsiteY2" fmla="*/ 2250297 h 2250297"/>
              <a:gd name="connsiteX3" fmla="*/ 0 w 2738437"/>
              <a:gd name="connsiteY3" fmla="*/ 2250297 h 2250297"/>
            </a:gdLst>
            <a:ahLst/>
            <a:cxnLst>
              <a:cxn ang="0">
                <a:pos x="connsiteX0" y="connsiteY0"/>
              </a:cxn>
              <a:cxn ang="0">
                <a:pos x="connsiteX1" y="connsiteY1"/>
              </a:cxn>
              <a:cxn ang="0">
                <a:pos x="connsiteX2" y="connsiteY2"/>
              </a:cxn>
              <a:cxn ang="0">
                <a:pos x="connsiteX3" y="connsiteY3"/>
              </a:cxn>
            </a:cxnLst>
            <a:rect l="l" t="t" r="r" b="b"/>
            <a:pathLst>
              <a:path w="2738437" h="2250297">
                <a:moveTo>
                  <a:pt x="0" y="0"/>
                </a:moveTo>
                <a:lnTo>
                  <a:pt x="2738437" y="0"/>
                </a:lnTo>
                <a:lnTo>
                  <a:pt x="2738437" y="2250297"/>
                </a:lnTo>
                <a:lnTo>
                  <a:pt x="0" y="2250297"/>
                </a:ln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88ACE4C1-1675-4EC4-AFB7-AC7F7007582F}"/>
              </a:ext>
            </a:extLst>
          </p:cNvPr>
          <p:cNvSpPr>
            <a:spLocks noGrp="1"/>
          </p:cNvSpPr>
          <p:nvPr>
            <p:ph type="pic" sz="quarter" idx="11"/>
          </p:nvPr>
        </p:nvSpPr>
        <p:spPr>
          <a:xfrm>
            <a:off x="3357563" y="1738277"/>
            <a:ext cx="2738437" cy="2250297"/>
          </a:xfrm>
          <a:custGeom>
            <a:avLst/>
            <a:gdLst>
              <a:gd name="connsiteX0" fmla="*/ 0 w 2738437"/>
              <a:gd name="connsiteY0" fmla="*/ 0 h 2250297"/>
              <a:gd name="connsiteX1" fmla="*/ 2738437 w 2738437"/>
              <a:gd name="connsiteY1" fmla="*/ 0 h 2250297"/>
              <a:gd name="connsiteX2" fmla="*/ 2738437 w 2738437"/>
              <a:gd name="connsiteY2" fmla="*/ 2250297 h 2250297"/>
              <a:gd name="connsiteX3" fmla="*/ 0 w 2738437"/>
              <a:gd name="connsiteY3" fmla="*/ 2250297 h 2250297"/>
            </a:gdLst>
            <a:ahLst/>
            <a:cxnLst>
              <a:cxn ang="0">
                <a:pos x="connsiteX0" y="connsiteY0"/>
              </a:cxn>
              <a:cxn ang="0">
                <a:pos x="connsiteX1" y="connsiteY1"/>
              </a:cxn>
              <a:cxn ang="0">
                <a:pos x="connsiteX2" y="connsiteY2"/>
              </a:cxn>
              <a:cxn ang="0">
                <a:pos x="connsiteX3" y="connsiteY3"/>
              </a:cxn>
            </a:cxnLst>
            <a:rect l="l" t="t" r="r" b="b"/>
            <a:pathLst>
              <a:path w="2738437" h="2250297">
                <a:moveTo>
                  <a:pt x="0" y="0"/>
                </a:moveTo>
                <a:lnTo>
                  <a:pt x="2738437" y="0"/>
                </a:lnTo>
                <a:lnTo>
                  <a:pt x="2738437" y="2250297"/>
                </a:lnTo>
                <a:lnTo>
                  <a:pt x="0" y="2250297"/>
                </a:ln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34ACDB53-28B2-45DB-B277-C64406F4AAC4}"/>
              </a:ext>
            </a:extLst>
          </p:cNvPr>
          <p:cNvSpPr>
            <a:spLocks noGrp="1"/>
          </p:cNvSpPr>
          <p:nvPr>
            <p:ph type="pic" sz="quarter" idx="12"/>
          </p:nvPr>
        </p:nvSpPr>
        <p:spPr>
          <a:xfrm>
            <a:off x="6096001" y="3988574"/>
            <a:ext cx="2738437" cy="2250297"/>
          </a:xfrm>
          <a:custGeom>
            <a:avLst/>
            <a:gdLst>
              <a:gd name="connsiteX0" fmla="*/ 0 w 2738437"/>
              <a:gd name="connsiteY0" fmla="*/ 0 h 2250297"/>
              <a:gd name="connsiteX1" fmla="*/ 2738437 w 2738437"/>
              <a:gd name="connsiteY1" fmla="*/ 0 h 2250297"/>
              <a:gd name="connsiteX2" fmla="*/ 2738437 w 2738437"/>
              <a:gd name="connsiteY2" fmla="*/ 2250297 h 2250297"/>
              <a:gd name="connsiteX3" fmla="*/ 0 w 2738437"/>
              <a:gd name="connsiteY3" fmla="*/ 2250297 h 2250297"/>
            </a:gdLst>
            <a:ahLst/>
            <a:cxnLst>
              <a:cxn ang="0">
                <a:pos x="connsiteX0" y="connsiteY0"/>
              </a:cxn>
              <a:cxn ang="0">
                <a:pos x="connsiteX1" y="connsiteY1"/>
              </a:cxn>
              <a:cxn ang="0">
                <a:pos x="connsiteX2" y="connsiteY2"/>
              </a:cxn>
              <a:cxn ang="0">
                <a:pos x="connsiteX3" y="connsiteY3"/>
              </a:cxn>
            </a:cxnLst>
            <a:rect l="l" t="t" r="r" b="b"/>
            <a:pathLst>
              <a:path w="2738437" h="2250297">
                <a:moveTo>
                  <a:pt x="0" y="0"/>
                </a:moveTo>
                <a:lnTo>
                  <a:pt x="2738437" y="0"/>
                </a:lnTo>
                <a:lnTo>
                  <a:pt x="2738437" y="2250297"/>
                </a:lnTo>
                <a:lnTo>
                  <a:pt x="0" y="2250297"/>
                </a:lnTo>
                <a:close/>
              </a:path>
            </a:pathLst>
          </a:custGeom>
        </p:spPr>
        <p:txBody>
          <a:bodyPr wrap="square">
            <a:noAutofit/>
          </a:bodyPr>
          <a:lstStyle/>
          <a:p>
            <a:endParaRPr lang="en-US"/>
          </a:p>
        </p:txBody>
      </p:sp>
      <p:sp>
        <p:nvSpPr>
          <p:cNvPr id="26" name="Picture Placeholder 25">
            <a:extLst>
              <a:ext uri="{FF2B5EF4-FFF2-40B4-BE49-F238E27FC236}">
                <a16:creationId xmlns:a16="http://schemas.microsoft.com/office/drawing/2014/main" id="{054029EB-4C7C-4CB5-BF26-F13B788AF122}"/>
              </a:ext>
            </a:extLst>
          </p:cNvPr>
          <p:cNvSpPr>
            <a:spLocks noGrp="1"/>
          </p:cNvSpPr>
          <p:nvPr>
            <p:ph type="pic" sz="quarter" idx="13"/>
          </p:nvPr>
        </p:nvSpPr>
        <p:spPr>
          <a:xfrm>
            <a:off x="8834439" y="1738277"/>
            <a:ext cx="2738437" cy="2250297"/>
          </a:xfrm>
          <a:custGeom>
            <a:avLst/>
            <a:gdLst>
              <a:gd name="connsiteX0" fmla="*/ 0 w 2738437"/>
              <a:gd name="connsiteY0" fmla="*/ 0 h 2250297"/>
              <a:gd name="connsiteX1" fmla="*/ 2738437 w 2738437"/>
              <a:gd name="connsiteY1" fmla="*/ 0 h 2250297"/>
              <a:gd name="connsiteX2" fmla="*/ 2738437 w 2738437"/>
              <a:gd name="connsiteY2" fmla="*/ 2250297 h 2250297"/>
              <a:gd name="connsiteX3" fmla="*/ 0 w 2738437"/>
              <a:gd name="connsiteY3" fmla="*/ 2250297 h 2250297"/>
            </a:gdLst>
            <a:ahLst/>
            <a:cxnLst>
              <a:cxn ang="0">
                <a:pos x="connsiteX0" y="connsiteY0"/>
              </a:cxn>
              <a:cxn ang="0">
                <a:pos x="connsiteX1" y="connsiteY1"/>
              </a:cxn>
              <a:cxn ang="0">
                <a:pos x="connsiteX2" y="connsiteY2"/>
              </a:cxn>
              <a:cxn ang="0">
                <a:pos x="connsiteX3" y="connsiteY3"/>
              </a:cxn>
            </a:cxnLst>
            <a:rect l="l" t="t" r="r" b="b"/>
            <a:pathLst>
              <a:path w="2738437" h="2250297">
                <a:moveTo>
                  <a:pt x="0" y="0"/>
                </a:moveTo>
                <a:lnTo>
                  <a:pt x="2738437" y="0"/>
                </a:lnTo>
                <a:lnTo>
                  <a:pt x="2738437" y="2250297"/>
                </a:lnTo>
                <a:lnTo>
                  <a:pt x="0" y="2250297"/>
                </a:lnTo>
                <a:close/>
              </a:path>
            </a:pathLst>
          </a:custGeom>
        </p:spPr>
        <p:txBody>
          <a:bodyPr wrap="square">
            <a:noAutofit/>
          </a:bodyPr>
          <a:lstStyle/>
          <a:p>
            <a:endParaRPr lang="en-US"/>
          </a:p>
        </p:txBody>
      </p:sp>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2425337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8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F87B1BF-3B79-4A48-BD87-03AC695FFBD4}"/>
              </a:ext>
            </a:extLst>
          </p:cNvPr>
          <p:cNvSpPr>
            <a:spLocks noGrp="1"/>
          </p:cNvSpPr>
          <p:nvPr>
            <p:ph type="pic" sz="quarter" idx="10"/>
          </p:nvPr>
        </p:nvSpPr>
        <p:spPr>
          <a:xfrm>
            <a:off x="1581911" y="2111572"/>
            <a:ext cx="3038751" cy="3805000"/>
          </a:xfrm>
          <a:custGeom>
            <a:avLst/>
            <a:gdLst/>
            <a:ahLst/>
            <a:cxnLst/>
            <a:rect l="l" t="t" r="r" b="b"/>
            <a:pathLst>
              <a:path w="3038751" h="3805000">
                <a:moveTo>
                  <a:pt x="1553490" y="0"/>
                </a:moveTo>
                <a:cubicBezTo>
                  <a:pt x="1689945" y="0"/>
                  <a:pt x="1822901" y="13121"/>
                  <a:pt x="1952358" y="39362"/>
                </a:cubicBezTo>
                <a:cubicBezTo>
                  <a:pt x="2081816" y="65604"/>
                  <a:pt x="2206900" y="98843"/>
                  <a:pt x="2327610" y="139080"/>
                </a:cubicBezTo>
                <a:cubicBezTo>
                  <a:pt x="2448321" y="179316"/>
                  <a:pt x="2561158" y="223052"/>
                  <a:pt x="2666124" y="270286"/>
                </a:cubicBezTo>
                <a:cubicBezTo>
                  <a:pt x="2771090" y="317521"/>
                  <a:pt x="2865558" y="362131"/>
                  <a:pt x="2949531" y="404118"/>
                </a:cubicBezTo>
                <a:lnTo>
                  <a:pt x="2508676" y="1249090"/>
                </a:lnTo>
                <a:cubicBezTo>
                  <a:pt x="2403710" y="1186110"/>
                  <a:pt x="2295246" y="1130129"/>
                  <a:pt x="2183283" y="1081145"/>
                </a:cubicBezTo>
                <a:cubicBezTo>
                  <a:pt x="2088814" y="1039159"/>
                  <a:pt x="1982973" y="999797"/>
                  <a:pt x="1865762" y="963059"/>
                </a:cubicBezTo>
                <a:cubicBezTo>
                  <a:pt x="1748550" y="926321"/>
                  <a:pt x="1633963" y="907952"/>
                  <a:pt x="1522000" y="907952"/>
                </a:cubicBezTo>
                <a:cubicBezTo>
                  <a:pt x="1431030" y="907952"/>
                  <a:pt x="1358429" y="921947"/>
                  <a:pt x="1304197" y="949938"/>
                </a:cubicBezTo>
                <a:cubicBezTo>
                  <a:pt x="1249964" y="977929"/>
                  <a:pt x="1222848" y="1025163"/>
                  <a:pt x="1222848" y="1091642"/>
                </a:cubicBezTo>
                <a:cubicBezTo>
                  <a:pt x="1222848" y="1140625"/>
                  <a:pt x="1238593" y="1180862"/>
                  <a:pt x="1270083" y="1212352"/>
                </a:cubicBezTo>
                <a:cubicBezTo>
                  <a:pt x="1301572" y="1243841"/>
                  <a:pt x="1347057" y="1272707"/>
                  <a:pt x="1406538" y="1298948"/>
                </a:cubicBezTo>
                <a:cubicBezTo>
                  <a:pt x="1466018" y="1325190"/>
                  <a:pt x="1538619" y="1350556"/>
                  <a:pt x="1624341" y="1375048"/>
                </a:cubicBezTo>
                <a:cubicBezTo>
                  <a:pt x="1710063" y="1399540"/>
                  <a:pt x="1807156" y="1429280"/>
                  <a:pt x="1915621" y="1464269"/>
                </a:cubicBezTo>
                <a:cubicBezTo>
                  <a:pt x="2087064" y="1516752"/>
                  <a:pt x="2241888" y="1574483"/>
                  <a:pt x="2380093" y="1637462"/>
                </a:cubicBezTo>
                <a:cubicBezTo>
                  <a:pt x="2518298" y="1700441"/>
                  <a:pt x="2636384" y="1774792"/>
                  <a:pt x="2734352" y="1860514"/>
                </a:cubicBezTo>
                <a:cubicBezTo>
                  <a:pt x="2832320" y="1946236"/>
                  <a:pt x="2907545" y="2050326"/>
                  <a:pt x="2960027" y="2172786"/>
                </a:cubicBezTo>
                <a:cubicBezTo>
                  <a:pt x="3012510" y="2295246"/>
                  <a:pt x="3038751" y="2443947"/>
                  <a:pt x="3038751" y="2618890"/>
                </a:cubicBezTo>
                <a:cubicBezTo>
                  <a:pt x="3038751" y="2842816"/>
                  <a:pt x="2997640" y="3030879"/>
                  <a:pt x="2915417" y="3183079"/>
                </a:cubicBezTo>
                <a:cubicBezTo>
                  <a:pt x="2833194" y="3335279"/>
                  <a:pt x="2724730" y="3456864"/>
                  <a:pt x="2590024" y="3547834"/>
                </a:cubicBezTo>
                <a:cubicBezTo>
                  <a:pt x="2455318" y="3638804"/>
                  <a:pt x="2303118" y="3704408"/>
                  <a:pt x="2133424" y="3744644"/>
                </a:cubicBezTo>
                <a:cubicBezTo>
                  <a:pt x="1963730" y="3784881"/>
                  <a:pt x="1793161" y="3805000"/>
                  <a:pt x="1621717" y="3805000"/>
                </a:cubicBezTo>
                <a:cubicBezTo>
                  <a:pt x="1485262" y="3805000"/>
                  <a:pt x="1345308" y="3794503"/>
                  <a:pt x="1201855" y="3773510"/>
                </a:cubicBezTo>
                <a:cubicBezTo>
                  <a:pt x="1058402" y="3752517"/>
                  <a:pt x="915824" y="3722777"/>
                  <a:pt x="774121" y="3684289"/>
                </a:cubicBezTo>
                <a:cubicBezTo>
                  <a:pt x="632417" y="3645802"/>
                  <a:pt x="495962" y="3600317"/>
                  <a:pt x="364755" y="3547834"/>
                </a:cubicBezTo>
                <a:cubicBezTo>
                  <a:pt x="233548" y="3495352"/>
                  <a:pt x="111963" y="3435871"/>
                  <a:pt x="0" y="3369393"/>
                </a:cubicBezTo>
                <a:lnTo>
                  <a:pt x="440855" y="2471938"/>
                </a:lnTo>
                <a:cubicBezTo>
                  <a:pt x="563315" y="2548912"/>
                  <a:pt x="691023" y="2617140"/>
                  <a:pt x="823979" y="2676621"/>
                </a:cubicBezTo>
                <a:cubicBezTo>
                  <a:pt x="935943" y="2729103"/>
                  <a:pt x="1062776" y="2776338"/>
                  <a:pt x="1204479" y="2818324"/>
                </a:cubicBezTo>
                <a:cubicBezTo>
                  <a:pt x="1346183" y="2860310"/>
                  <a:pt x="1490510" y="2881303"/>
                  <a:pt x="1637462" y="2881303"/>
                </a:cubicBezTo>
                <a:cubicBezTo>
                  <a:pt x="1749425" y="2881303"/>
                  <a:pt x="1827275" y="2866433"/>
                  <a:pt x="1871010" y="2836693"/>
                </a:cubicBezTo>
                <a:cubicBezTo>
                  <a:pt x="1914746" y="2806952"/>
                  <a:pt x="1936614" y="2767591"/>
                  <a:pt x="1936614" y="2718607"/>
                </a:cubicBezTo>
                <a:cubicBezTo>
                  <a:pt x="1936614" y="2666124"/>
                  <a:pt x="1914746" y="2621514"/>
                  <a:pt x="1871010" y="2584776"/>
                </a:cubicBezTo>
                <a:cubicBezTo>
                  <a:pt x="1827275" y="2548038"/>
                  <a:pt x="1766919" y="2515673"/>
                  <a:pt x="1689945" y="2487683"/>
                </a:cubicBezTo>
                <a:cubicBezTo>
                  <a:pt x="1612970" y="2459692"/>
                  <a:pt x="1524624" y="2431701"/>
                  <a:pt x="1424907" y="2403710"/>
                </a:cubicBezTo>
                <a:cubicBezTo>
                  <a:pt x="1325190" y="2375719"/>
                  <a:pt x="1219349" y="2342480"/>
                  <a:pt x="1107386" y="2303993"/>
                </a:cubicBezTo>
                <a:cubicBezTo>
                  <a:pt x="942940" y="2248011"/>
                  <a:pt x="801237" y="2187656"/>
                  <a:pt x="682276" y="2122927"/>
                </a:cubicBezTo>
                <a:cubicBezTo>
                  <a:pt x="563315" y="2058199"/>
                  <a:pt x="465347" y="1984723"/>
                  <a:pt x="388373" y="1902500"/>
                </a:cubicBezTo>
                <a:cubicBezTo>
                  <a:pt x="311398" y="1820277"/>
                  <a:pt x="254542" y="1726683"/>
                  <a:pt x="217804" y="1621717"/>
                </a:cubicBezTo>
                <a:cubicBezTo>
                  <a:pt x="181066" y="1516752"/>
                  <a:pt x="162697" y="1396041"/>
                  <a:pt x="162697" y="1259586"/>
                </a:cubicBezTo>
                <a:cubicBezTo>
                  <a:pt x="162697" y="1053154"/>
                  <a:pt x="200309" y="871214"/>
                  <a:pt x="275535" y="713766"/>
                </a:cubicBezTo>
                <a:cubicBezTo>
                  <a:pt x="350760" y="556318"/>
                  <a:pt x="453101" y="425110"/>
                  <a:pt x="582559" y="320145"/>
                </a:cubicBezTo>
                <a:cubicBezTo>
                  <a:pt x="712016" y="215180"/>
                  <a:pt x="859843" y="135581"/>
                  <a:pt x="1026038" y="81349"/>
                </a:cubicBezTo>
                <a:cubicBezTo>
                  <a:pt x="1192233" y="27116"/>
                  <a:pt x="1368051" y="0"/>
                  <a:pt x="1553490" y="0"/>
                </a:cubicBezTo>
                <a:close/>
              </a:path>
            </a:pathLst>
          </a:custGeom>
        </p:spPr>
        <p:txBody>
          <a:bodyPr wrap="square">
            <a:noAutofit/>
          </a:bodyPr>
          <a:lstStyle/>
          <a:p>
            <a:endParaRPr lang="en-US"/>
          </a:p>
        </p:txBody>
      </p:sp>
      <p:sp>
        <p:nvSpPr>
          <p:cNvPr id="4" name="Title 6">
            <a:extLst>
              <a:ext uri="{FF2B5EF4-FFF2-40B4-BE49-F238E27FC236}">
                <a16:creationId xmlns:a16="http://schemas.microsoft.com/office/drawing/2014/main" id="{96D2931D-00FF-46C3-BFEC-3C722D596D56}"/>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41300359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02_Full Image without Header &amp; Foot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5AC71A1-7714-44FE-8708-01E73CFB3A3B}"/>
              </a:ext>
            </a:extLst>
          </p:cNvPr>
          <p:cNvSpPr>
            <a:spLocks noGrp="1"/>
          </p:cNvSpPr>
          <p:nvPr>
            <p:ph type="pic" sz="quarter" idx="13"/>
          </p:nvPr>
        </p:nvSpPr>
        <p:spPr>
          <a:xfrm>
            <a:off x="8991600" y="1838324"/>
            <a:ext cx="2581275" cy="2857501"/>
          </a:xfrm>
          <a:custGeom>
            <a:avLst/>
            <a:gdLst>
              <a:gd name="connsiteX0" fmla="*/ 0 w 2581275"/>
              <a:gd name="connsiteY0" fmla="*/ 0 h 2857501"/>
              <a:gd name="connsiteX1" fmla="*/ 2581275 w 2581275"/>
              <a:gd name="connsiteY1" fmla="*/ 0 h 2857501"/>
              <a:gd name="connsiteX2" fmla="*/ 2581275 w 2581275"/>
              <a:gd name="connsiteY2" fmla="*/ 2857501 h 2857501"/>
              <a:gd name="connsiteX3" fmla="*/ 0 w 2581275"/>
              <a:gd name="connsiteY3" fmla="*/ 2857501 h 2857501"/>
            </a:gdLst>
            <a:ahLst/>
            <a:cxnLst>
              <a:cxn ang="0">
                <a:pos x="connsiteX0" y="connsiteY0"/>
              </a:cxn>
              <a:cxn ang="0">
                <a:pos x="connsiteX1" y="connsiteY1"/>
              </a:cxn>
              <a:cxn ang="0">
                <a:pos x="connsiteX2" y="connsiteY2"/>
              </a:cxn>
              <a:cxn ang="0">
                <a:pos x="connsiteX3" y="connsiteY3"/>
              </a:cxn>
            </a:cxnLst>
            <a:rect l="l" t="t" r="r" b="b"/>
            <a:pathLst>
              <a:path w="2581275" h="2857501">
                <a:moveTo>
                  <a:pt x="0" y="0"/>
                </a:moveTo>
                <a:lnTo>
                  <a:pt x="2581275" y="0"/>
                </a:lnTo>
                <a:lnTo>
                  <a:pt x="2581275" y="2857501"/>
                </a:lnTo>
                <a:lnTo>
                  <a:pt x="0" y="2857501"/>
                </a:lnTo>
                <a:close/>
              </a:path>
            </a:pathLst>
          </a:custGeom>
        </p:spPr>
        <p:txBody>
          <a:bodyPr wrap="square">
            <a:noAutofit/>
          </a:bodyPr>
          <a:lstStyle/>
          <a:p>
            <a:endParaRPr lang="en-US"/>
          </a:p>
        </p:txBody>
      </p:sp>
      <p:sp>
        <p:nvSpPr>
          <p:cNvPr id="6" name="Title 6">
            <a:extLst>
              <a:ext uri="{FF2B5EF4-FFF2-40B4-BE49-F238E27FC236}">
                <a16:creationId xmlns:a16="http://schemas.microsoft.com/office/drawing/2014/main" id="{7D51D9D6-BC12-4B96-BA06-9AD27B4C1D7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9DBBBA79-3046-4A15-B3AB-69CBA7E0C142}"/>
              </a:ext>
            </a:extLst>
          </p:cNvPr>
          <p:cNvSpPr>
            <a:spLocks noGrp="1"/>
          </p:cNvSpPr>
          <p:nvPr>
            <p:ph type="pic" sz="quarter" idx="14"/>
          </p:nvPr>
        </p:nvSpPr>
        <p:spPr>
          <a:xfrm>
            <a:off x="6200774" y="1838324"/>
            <a:ext cx="2581275" cy="2857501"/>
          </a:xfrm>
          <a:custGeom>
            <a:avLst/>
            <a:gdLst>
              <a:gd name="connsiteX0" fmla="*/ 0 w 2581275"/>
              <a:gd name="connsiteY0" fmla="*/ 0 h 2857501"/>
              <a:gd name="connsiteX1" fmla="*/ 2581275 w 2581275"/>
              <a:gd name="connsiteY1" fmla="*/ 0 h 2857501"/>
              <a:gd name="connsiteX2" fmla="*/ 2581275 w 2581275"/>
              <a:gd name="connsiteY2" fmla="*/ 2857501 h 2857501"/>
              <a:gd name="connsiteX3" fmla="*/ 0 w 2581275"/>
              <a:gd name="connsiteY3" fmla="*/ 2857501 h 2857501"/>
            </a:gdLst>
            <a:ahLst/>
            <a:cxnLst>
              <a:cxn ang="0">
                <a:pos x="connsiteX0" y="connsiteY0"/>
              </a:cxn>
              <a:cxn ang="0">
                <a:pos x="connsiteX1" y="connsiteY1"/>
              </a:cxn>
              <a:cxn ang="0">
                <a:pos x="connsiteX2" y="connsiteY2"/>
              </a:cxn>
              <a:cxn ang="0">
                <a:pos x="connsiteX3" y="connsiteY3"/>
              </a:cxn>
            </a:cxnLst>
            <a:rect l="l" t="t" r="r" b="b"/>
            <a:pathLst>
              <a:path w="2581275" h="2857501">
                <a:moveTo>
                  <a:pt x="0" y="0"/>
                </a:moveTo>
                <a:lnTo>
                  <a:pt x="2581275" y="0"/>
                </a:lnTo>
                <a:lnTo>
                  <a:pt x="2581275" y="2857501"/>
                </a:lnTo>
                <a:lnTo>
                  <a:pt x="0" y="2857501"/>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F6C60A6E-77E4-41BC-8CF0-E11CFC0CB391}"/>
              </a:ext>
            </a:extLst>
          </p:cNvPr>
          <p:cNvSpPr>
            <a:spLocks noGrp="1"/>
          </p:cNvSpPr>
          <p:nvPr>
            <p:ph type="pic" sz="quarter" idx="15"/>
          </p:nvPr>
        </p:nvSpPr>
        <p:spPr>
          <a:xfrm>
            <a:off x="3409949" y="1838324"/>
            <a:ext cx="2581275" cy="2857501"/>
          </a:xfrm>
          <a:custGeom>
            <a:avLst/>
            <a:gdLst>
              <a:gd name="connsiteX0" fmla="*/ 0 w 2581275"/>
              <a:gd name="connsiteY0" fmla="*/ 0 h 2857501"/>
              <a:gd name="connsiteX1" fmla="*/ 2581275 w 2581275"/>
              <a:gd name="connsiteY1" fmla="*/ 0 h 2857501"/>
              <a:gd name="connsiteX2" fmla="*/ 2581275 w 2581275"/>
              <a:gd name="connsiteY2" fmla="*/ 2857501 h 2857501"/>
              <a:gd name="connsiteX3" fmla="*/ 0 w 2581275"/>
              <a:gd name="connsiteY3" fmla="*/ 2857501 h 2857501"/>
            </a:gdLst>
            <a:ahLst/>
            <a:cxnLst>
              <a:cxn ang="0">
                <a:pos x="connsiteX0" y="connsiteY0"/>
              </a:cxn>
              <a:cxn ang="0">
                <a:pos x="connsiteX1" y="connsiteY1"/>
              </a:cxn>
              <a:cxn ang="0">
                <a:pos x="connsiteX2" y="connsiteY2"/>
              </a:cxn>
              <a:cxn ang="0">
                <a:pos x="connsiteX3" y="connsiteY3"/>
              </a:cxn>
            </a:cxnLst>
            <a:rect l="l" t="t" r="r" b="b"/>
            <a:pathLst>
              <a:path w="2581275" h="2857501">
                <a:moveTo>
                  <a:pt x="0" y="0"/>
                </a:moveTo>
                <a:lnTo>
                  <a:pt x="2581275" y="0"/>
                </a:lnTo>
                <a:lnTo>
                  <a:pt x="2581275" y="2857501"/>
                </a:lnTo>
                <a:lnTo>
                  <a:pt x="0" y="2857501"/>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F5BD5BFD-CC15-44F6-A703-9185E20B536B}"/>
              </a:ext>
            </a:extLst>
          </p:cNvPr>
          <p:cNvSpPr>
            <a:spLocks noGrp="1"/>
          </p:cNvSpPr>
          <p:nvPr>
            <p:ph type="pic" sz="quarter" idx="16"/>
          </p:nvPr>
        </p:nvSpPr>
        <p:spPr>
          <a:xfrm>
            <a:off x="619124" y="1838324"/>
            <a:ext cx="2581275" cy="2857501"/>
          </a:xfrm>
          <a:custGeom>
            <a:avLst/>
            <a:gdLst>
              <a:gd name="connsiteX0" fmla="*/ 0 w 2581275"/>
              <a:gd name="connsiteY0" fmla="*/ 0 h 2857501"/>
              <a:gd name="connsiteX1" fmla="*/ 2581275 w 2581275"/>
              <a:gd name="connsiteY1" fmla="*/ 0 h 2857501"/>
              <a:gd name="connsiteX2" fmla="*/ 2581275 w 2581275"/>
              <a:gd name="connsiteY2" fmla="*/ 2857501 h 2857501"/>
              <a:gd name="connsiteX3" fmla="*/ 0 w 2581275"/>
              <a:gd name="connsiteY3" fmla="*/ 2857501 h 2857501"/>
            </a:gdLst>
            <a:ahLst/>
            <a:cxnLst>
              <a:cxn ang="0">
                <a:pos x="connsiteX0" y="connsiteY0"/>
              </a:cxn>
              <a:cxn ang="0">
                <a:pos x="connsiteX1" y="connsiteY1"/>
              </a:cxn>
              <a:cxn ang="0">
                <a:pos x="connsiteX2" y="connsiteY2"/>
              </a:cxn>
              <a:cxn ang="0">
                <a:pos x="connsiteX3" y="connsiteY3"/>
              </a:cxn>
            </a:cxnLst>
            <a:rect l="l" t="t" r="r" b="b"/>
            <a:pathLst>
              <a:path w="2581275" h="2857501">
                <a:moveTo>
                  <a:pt x="0" y="0"/>
                </a:moveTo>
                <a:lnTo>
                  <a:pt x="2581275" y="0"/>
                </a:lnTo>
                <a:lnTo>
                  <a:pt x="2581275" y="2857501"/>
                </a:lnTo>
                <a:lnTo>
                  <a:pt x="0" y="2857501"/>
                </a:lnTo>
                <a:close/>
              </a:path>
            </a:pathLst>
          </a:custGeom>
        </p:spPr>
        <p:txBody>
          <a:bodyPr wrap="square">
            <a:noAutofit/>
          </a:bodyPr>
          <a:lstStyle/>
          <a:p>
            <a:endParaRPr lang="en-US"/>
          </a:p>
        </p:txBody>
      </p:sp>
    </p:spTree>
    <p:extLst>
      <p:ext uri="{BB962C8B-B14F-4D97-AF65-F5344CB8AC3E}">
        <p14:creationId xmlns:p14="http://schemas.microsoft.com/office/powerpoint/2010/main" val="1817191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5_Full Image without Header &amp; Foot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DEE6B5A-A0C5-4FBF-816C-1799D8467C94}"/>
              </a:ext>
            </a:extLst>
          </p:cNvPr>
          <p:cNvSpPr>
            <a:spLocks noGrp="1"/>
          </p:cNvSpPr>
          <p:nvPr>
            <p:ph type="pic" sz="quarter" idx="12"/>
          </p:nvPr>
        </p:nvSpPr>
        <p:spPr>
          <a:xfrm>
            <a:off x="1358900" y="1130300"/>
            <a:ext cx="3429000" cy="2146300"/>
          </a:xfrm>
          <a:custGeom>
            <a:avLst/>
            <a:gdLst>
              <a:gd name="connsiteX0" fmla="*/ 0 w 3429000"/>
              <a:gd name="connsiteY0" fmla="*/ 0 h 2146300"/>
              <a:gd name="connsiteX1" fmla="*/ 3429000 w 3429000"/>
              <a:gd name="connsiteY1" fmla="*/ 0 h 2146300"/>
              <a:gd name="connsiteX2" fmla="*/ 3429000 w 3429000"/>
              <a:gd name="connsiteY2" fmla="*/ 2146300 h 2146300"/>
              <a:gd name="connsiteX3" fmla="*/ 0 w 3429000"/>
              <a:gd name="connsiteY3" fmla="*/ 2146300 h 2146300"/>
            </a:gdLst>
            <a:ahLst/>
            <a:cxnLst>
              <a:cxn ang="0">
                <a:pos x="connsiteX0" y="connsiteY0"/>
              </a:cxn>
              <a:cxn ang="0">
                <a:pos x="connsiteX1" y="connsiteY1"/>
              </a:cxn>
              <a:cxn ang="0">
                <a:pos x="connsiteX2" y="connsiteY2"/>
              </a:cxn>
              <a:cxn ang="0">
                <a:pos x="connsiteX3" y="connsiteY3"/>
              </a:cxn>
            </a:cxnLst>
            <a:rect l="l" t="t" r="r" b="b"/>
            <a:pathLst>
              <a:path w="3429000" h="2146300">
                <a:moveTo>
                  <a:pt x="0" y="0"/>
                </a:moveTo>
                <a:lnTo>
                  <a:pt x="3429000" y="0"/>
                </a:lnTo>
                <a:lnTo>
                  <a:pt x="3429000" y="2146300"/>
                </a:lnTo>
                <a:lnTo>
                  <a:pt x="0" y="2146300"/>
                </a:lnTo>
                <a:close/>
              </a:path>
            </a:pathLst>
          </a:custGeom>
        </p:spPr>
        <p:txBody>
          <a:bodyPr wrap="square" anchor="ctr">
            <a:noAutofit/>
          </a:bodyPr>
          <a:lstStyle>
            <a:lvl1pPr marL="0" indent="0" algn="ctr">
              <a:buNone/>
              <a:defRPr sz="1200"/>
            </a:lvl1pPr>
          </a:lstStyle>
          <a:p>
            <a:endParaRPr lang="en-US"/>
          </a:p>
        </p:txBody>
      </p:sp>
      <p:sp>
        <p:nvSpPr>
          <p:cNvPr id="9" name="Picture Placeholder 8">
            <a:extLst>
              <a:ext uri="{FF2B5EF4-FFF2-40B4-BE49-F238E27FC236}">
                <a16:creationId xmlns:a16="http://schemas.microsoft.com/office/drawing/2014/main" id="{EAE6F4A8-D85D-4212-BBB1-991D5B350525}"/>
              </a:ext>
            </a:extLst>
          </p:cNvPr>
          <p:cNvSpPr>
            <a:spLocks noGrp="1"/>
          </p:cNvSpPr>
          <p:nvPr>
            <p:ph type="pic" sz="quarter" idx="13"/>
          </p:nvPr>
        </p:nvSpPr>
        <p:spPr>
          <a:xfrm>
            <a:off x="1358900" y="3581400"/>
            <a:ext cx="3429000" cy="2146300"/>
          </a:xfrm>
          <a:custGeom>
            <a:avLst/>
            <a:gdLst>
              <a:gd name="connsiteX0" fmla="*/ 0 w 3429000"/>
              <a:gd name="connsiteY0" fmla="*/ 0 h 2146300"/>
              <a:gd name="connsiteX1" fmla="*/ 3429000 w 3429000"/>
              <a:gd name="connsiteY1" fmla="*/ 0 h 2146300"/>
              <a:gd name="connsiteX2" fmla="*/ 3429000 w 3429000"/>
              <a:gd name="connsiteY2" fmla="*/ 2146300 h 2146300"/>
              <a:gd name="connsiteX3" fmla="*/ 0 w 3429000"/>
              <a:gd name="connsiteY3" fmla="*/ 2146300 h 2146300"/>
            </a:gdLst>
            <a:ahLst/>
            <a:cxnLst>
              <a:cxn ang="0">
                <a:pos x="connsiteX0" y="connsiteY0"/>
              </a:cxn>
              <a:cxn ang="0">
                <a:pos x="connsiteX1" y="connsiteY1"/>
              </a:cxn>
              <a:cxn ang="0">
                <a:pos x="connsiteX2" y="connsiteY2"/>
              </a:cxn>
              <a:cxn ang="0">
                <a:pos x="connsiteX3" y="connsiteY3"/>
              </a:cxn>
            </a:cxnLst>
            <a:rect l="l" t="t" r="r" b="b"/>
            <a:pathLst>
              <a:path w="3429000" h="2146300">
                <a:moveTo>
                  <a:pt x="0" y="0"/>
                </a:moveTo>
                <a:lnTo>
                  <a:pt x="3429000" y="0"/>
                </a:lnTo>
                <a:lnTo>
                  <a:pt x="3429000" y="2146300"/>
                </a:lnTo>
                <a:lnTo>
                  <a:pt x="0" y="2146300"/>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480194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9_Full Image without Header &amp; Foot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0F30542-BFE4-49C9-9548-B7183EE9E2F1}"/>
              </a:ext>
            </a:extLst>
          </p:cNvPr>
          <p:cNvSpPr>
            <a:spLocks noGrp="1"/>
          </p:cNvSpPr>
          <p:nvPr>
            <p:ph type="pic" sz="quarter" idx="12"/>
          </p:nvPr>
        </p:nvSpPr>
        <p:spPr>
          <a:xfrm>
            <a:off x="619126" y="619125"/>
            <a:ext cx="2247900" cy="4967605"/>
          </a:xfrm>
          <a:custGeom>
            <a:avLst/>
            <a:gdLst>
              <a:gd name="connsiteX0" fmla="*/ 0 w 2247900"/>
              <a:gd name="connsiteY0" fmla="*/ 0 h 4967605"/>
              <a:gd name="connsiteX1" fmla="*/ 2247900 w 2247900"/>
              <a:gd name="connsiteY1" fmla="*/ 0 h 4967605"/>
              <a:gd name="connsiteX2" fmla="*/ 2247900 w 2247900"/>
              <a:gd name="connsiteY2" fmla="*/ 4967605 h 4967605"/>
              <a:gd name="connsiteX3" fmla="*/ 0 w 2247900"/>
              <a:gd name="connsiteY3" fmla="*/ 4967605 h 4967605"/>
            </a:gdLst>
            <a:ahLst/>
            <a:cxnLst>
              <a:cxn ang="0">
                <a:pos x="connsiteX0" y="connsiteY0"/>
              </a:cxn>
              <a:cxn ang="0">
                <a:pos x="connsiteX1" y="connsiteY1"/>
              </a:cxn>
              <a:cxn ang="0">
                <a:pos x="connsiteX2" y="connsiteY2"/>
              </a:cxn>
              <a:cxn ang="0">
                <a:pos x="connsiteX3" y="connsiteY3"/>
              </a:cxn>
            </a:cxnLst>
            <a:rect l="l" t="t" r="r" b="b"/>
            <a:pathLst>
              <a:path w="2247900" h="4967605">
                <a:moveTo>
                  <a:pt x="0" y="0"/>
                </a:moveTo>
                <a:lnTo>
                  <a:pt x="2247900" y="0"/>
                </a:lnTo>
                <a:lnTo>
                  <a:pt x="2247900" y="4967605"/>
                </a:lnTo>
                <a:lnTo>
                  <a:pt x="0" y="4967605"/>
                </a:lnTo>
                <a:close/>
              </a:path>
            </a:pathLst>
          </a:custGeom>
        </p:spPr>
        <p:txBody>
          <a:bodyPr wrap="square" anchor="ctr">
            <a:noAutofit/>
          </a:bodyPr>
          <a:lstStyle>
            <a:lvl1pPr marL="0" indent="0" algn="ctr">
              <a:buNone/>
              <a:defRPr sz="1200"/>
            </a:lvl1pPr>
          </a:lstStyle>
          <a:p>
            <a:endParaRPr lang="en-US"/>
          </a:p>
        </p:txBody>
      </p:sp>
      <p:sp>
        <p:nvSpPr>
          <p:cNvPr id="12" name="Picture Placeholder 11">
            <a:extLst>
              <a:ext uri="{FF2B5EF4-FFF2-40B4-BE49-F238E27FC236}">
                <a16:creationId xmlns:a16="http://schemas.microsoft.com/office/drawing/2014/main" id="{245DB5AE-2C01-45AE-8B11-58678F3C968E}"/>
              </a:ext>
            </a:extLst>
          </p:cNvPr>
          <p:cNvSpPr>
            <a:spLocks noGrp="1"/>
          </p:cNvSpPr>
          <p:nvPr>
            <p:ph type="pic" sz="quarter" idx="14"/>
          </p:nvPr>
        </p:nvSpPr>
        <p:spPr>
          <a:xfrm>
            <a:off x="5382282" y="619125"/>
            <a:ext cx="2247900" cy="4967605"/>
          </a:xfrm>
          <a:custGeom>
            <a:avLst/>
            <a:gdLst>
              <a:gd name="connsiteX0" fmla="*/ 0 w 2247900"/>
              <a:gd name="connsiteY0" fmla="*/ 0 h 4967605"/>
              <a:gd name="connsiteX1" fmla="*/ 2247900 w 2247900"/>
              <a:gd name="connsiteY1" fmla="*/ 0 h 4967605"/>
              <a:gd name="connsiteX2" fmla="*/ 2247900 w 2247900"/>
              <a:gd name="connsiteY2" fmla="*/ 4967605 h 4967605"/>
              <a:gd name="connsiteX3" fmla="*/ 0 w 2247900"/>
              <a:gd name="connsiteY3" fmla="*/ 4967605 h 4967605"/>
            </a:gdLst>
            <a:ahLst/>
            <a:cxnLst>
              <a:cxn ang="0">
                <a:pos x="connsiteX0" y="connsiteY0"/>
              </a:cxn>
              <a:cxn ang="0">
                <a:pos x="connsiteX1" y="connsiteY1"/>
              </a:cxn>
              <a:cxn ang="0">
                <a:pos x="connsiteX2" y="connsiteY2"/>
              </a:cxn>
              <a:cxn ang="0">
                <a:pos x="connsiteX3" y="connsiteY3"/>
              </a:cxn>
            </a:cxnLst>
            <a:rect l="l" t="t" r="r" b="b"/>
            <a:pathLst>
              <a:path w="2247900" h="4967605">
                <a:moveTo>
                  <a:pt x="0" y="0"/>
                </a:moveTo>
                <a:lnTo>
                  <a:pt x="2247900" y="0"/>
                </a:lnTo>
                <a:lnTo>
                  <a:pt x="2247900" y="4967605"/>
                </a:lnTo>
                <a:lnTo>
                  <a:pt x="0" y="4967605"/>
                </a:lnTo>
                <a:close/>
              </a:path>
            </a:pathLst>
          </a:custGeom>
        </p:spPr>
        <p:txBody>
          <a:bodyPr wrap="square" anchor="ctr">
            <a:noAutofit/>
          </a:bodyPr>
          <a:lstStyle>
            <a:lvl1pPr marL="0" indent="0" algn="ctr">
              <a:buNone/>
              <a:defRPr sz="1200"/>
            </a:lvl1pPr>
          </a:lstStyle>
          <a:p>
            <a:endParaRPr lang="en-US"/>
          </a:p>
        </p:txBody>
      </p:sp>
      <p:sp>
        <p:nvSpPr>
          <p:cNvPr id="10" name="Picture Placeholder 9">
            <a:extLst>
              <a:ext uri="{FF2B5EF4-FFF2-40B4-BE49-F238E27FC236}">
                <a16:creationId xmlns:a16="http://schemas.microsoft.com/office/drawing/2014/main" id="{D4511621-C2A1-443A-B128-F117FEF1199E}"/>
              </a:ext>
            </a:extLst>
          </p:cNvPr>
          <p:cNvSpPr>
            <a:spLocks noGrp="1"/>
          </p:cNvSpPr>
          <p:nvPr>
            <p:ph type="pic" sz="quarter" idx="13"/>
          </p:nvPr>
        </p:nvSpPr>
        <p:spPr>
          <a:xfrm>
            <a:off x="3000704" y="619125"/>
            <a:ext cx="2247900" cy="4967605"/>
          </a:xfrm>
          <a:custGeom>
            <a:avLst/>
            <a:gdLst>
              <a:gd name="connsiteX0" fmla="*/ 0 w 2247900"/>
              <a:gd name="connsiteY0" fmla="*/ 0 h 4967605"/>
              <a:gd name="connsiteX1" fmla="*/ 2247900 w 2247900"/>
              <a:gd name="connsiteY1" fmla="*/ 0 h 4967605"/>
              <a:gd name="connsiteX2" fmla="*/ 2247900 w 2247900"/>
              <a:gd name="connsiteY2" fmla="*/ 4967605 h 4967605"/>
              <a:gd name="connsiteX3" fmla="*/ 0 w 2247900"/>
              <a:gd name="connsiteY3" fmla="*/ 4967605 h 4967605"/>
            </a:gdLst>
            <a:ahLst/>
            <a:cxnLst>
              <a:cxn ang="0">
                <a:pos x="connsiteX0" y="connsiteY0"/>
              </a:cxn>
              <a:cxn ang="0">
                <a:pos x="connsiteX1" y="connsiteY1"/>
              </a:cxn>
              <a:cxn ang="0">
                <a:pos x="connsiteX2" y="connsiteY2"/>
              </a:cxn>
              <a:cxn ang="0">
                <a:pos x="connsiteX3" y="connsiteY3"/>
              </a:cxn>
            </a:cxnLst>
            <a:rect l="l" t="t" r="r" b="b"/>
            <a:pathLst>
              <a:path w="2247900" h="4967605">
                <a:moveTo>
                  <a:pt x="0" y="0"/>
                </a:moveTo>
                <a:lnTo>
                  <a:pt x="2247900" y="0"/>
                </a:lnTo>
                <a:lnTo>
                  <a:pt x="2247900" y="4967605"/>
                </a:lnTo>
                <a:lnTo>
                  <a:pt x="0" y="4967605"/>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310304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0_Full Image without Header &amp; Foot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0F4BAC7-5C0D-454A-99A6-FD77C4CB0930}"/>
              </a:ext>
            </a:extLst>
          </p:cNvPr>
          <p:cNvSpPr>
            <a:spLocks noGrp="1"/>
          </p:cNvSpPr>
          <p:nvPr>
            <p:ph type="pic" sz="quarter" idx="13"/>
          </p:nvPr>
        </p:nvSpPr>
        <p:spPr>
          <a:xfrm>
            <a:off x="5575300" y="2654300"/>
            <a:ext cx="2082800" cy="2082800"/>
          </a:xfrm>
          <a:custGeom>
            <a:avLst/>
            <a:gdLst>
              <a:gd name="connsiteX0" fmla="*/ 0 w 2082800"/>
              <a:gd name="connsiteY0" fmla="*/ 0 h 2082800"/>
              <a:gd name="connsiteX1" fmla="*/ 2082800 w 2082800"/>
              <a:gd name="connsiteY1" fmla="*/ 0 h 2082800"/>
              <a:gd name="connsiteX2" fmla="*/ 2082800 w 2082800"/>
              <a:gd name="connsiteY2" fmla="*/ 2082800 h 2082800"/>
              <a:gd name="connsiteX3" fmla="*/ 0 w 2082800"/>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2082800" h="2082800">
                <a:moveTo>
                  <a:pt x="0" y="0"/>
                </a:moveTo>
                <a:lnTo>
                  <a:pt x="2082800" y="0"/>
                </a:lnTo>
                <a:lnTo>
                  <a:pt x="2082800" y="2082800"/>
                </a:lnTo>
                <a:lnTo>
                  <a:pt x="0" y="2082800"/>
                </a:lnTo>
                <a:close/>
              </a:path>
            </a:pathLst>
          </a:custGeom>
        </p:spPr>
        <p:txBody>
          <a:bodyPr wrap="square" anchor="ctr">
            <a:noAutofit/>
          </a:bodyPr>
          <a:lstStyle>
            <a:lvl1pPr marL="0" indent="0" algn="ctr">
              <a:buNone/>
              <a:defRPr sz="1200"/>
            </a:lvl1pPr>
          </a:lstStyle>
          <a:p>
            <a:endParaRPr lang="en-US"/>
          </a:p>
        </p:txBody>
      </p:sp>
      <p:sp>
        <p:nvSpPr>
          <p:cNvPr id="19" name="Picture Placeholder 18">
            <a:extLst>
              <a:ext uri="{FF2B5EF4-FFF2-40B4-BE49-F238E27FC236}">
                <a16:creationId xmlns:a16="http://schemas.microsoft.com/office/drawing/2014/main" id="{185C50FE-A5E4-448B-BB00-652145B4454B}"/>
              </a:ext>
            </a:extLst>
          </p:cNvPr>
          <p:cNvSpPr>
            <a:spLocks noGrp="1"/>
          </p:cNvSpPr>
          <p:nvPr>
            <p:ph type="pic" sz="quarter" idx="14"/>
          </p:nvPr>
        </p:nvSpPr>
        <p:spPr>
          <a:xfrm>
            <a:off x="7962900" y="2654300"/>
            <a:ext cx="2082800" cy="2082800"/>
          </a:xfrm>
          <a:custGeom>
            <a:avLst/>
            <a:gdLst>
              <a:gd name="connsiteX0" fmla="*/ 0 w 2082800"/>
              <a:gd name="connsiteY0" fmla="*/ 0 h 2082800"/>
              <a:gd name="connsiteX1" fmla="*/ 2082800 w 2082800"/>
              <a:gd name="connsiteY1" fmla="*/ 0 h 2082800"/>
              <a:gd name="connsiteX2" fmla="*/ 2082800 w 2082800"/>
              <a:gd name="connsiteY2" fmla="*/ 2082800 h 2082800"/>
              <a:gd name="connsiteX3" fmla="*/ 0 w 2082800"/>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2082800" h="2082800">
                <a:moveTo>
                  <a:pt x="0" y="0"/>
                </a:moveTo>
                <a:lnTo>
                  <a:pt x="2082800" y="0"/>
                </a:lnTo>
                <a:lnTo>
                  <a:pt x="2082800" y="2082800"/>
                </a:lnTo>
                <a:lnTo>
                  <a:pt x="0" y="2082800"/>
                </a:lnTo>
                <a:close/>
              </a:path>
            </a:pathLst>
          </a:custGeom>
        </p:spPr>
        <p:txBody>
          <a:bodyPr wrap="square" anchor="ctr">
            <a:noAutofit/>
          </a:bodyPr>
          <a:lstStyle>
            <a:lvl1pPr marL="0" indent="0" algn="ctr">
              <a:buNone/>
              <a:defRPr sz="1200"/>
            </a:lvl1pPr>
          </a:lstStyle>
          <a:p>
            <a:endParaRPr lang="en-US"/>
          </a:p>
        </p:txBody>
      </p:sp>
      <p:sp>
        <p:nvSpPr>
          <p:cNvPr id="20" name="Picture Placeholder 19">
            <a:extLst>
              <a:ext uri="{FF2B5EF4-FFF2-40B4-BE49-F238E27FC236}">
                <a16:creationId xmlns:a16="http://schemas.microsoft.com/office/drawing/2014/main" id="{022CEB9A-A885-4F7A-83B2-F6FAC7D37D8F}"/>
              </a:ext>
            </a:extLst>
          </p:cNvPr>
          <p:cNvSpPr>
            <a:spLocks noGrp="1"/>
          </p:cNvSpPr>
          <p:nvPr>
            <p:ph type="pic" sz="quarter" idx="15"/>
          </p:nvPr>
        </p:nvSpPr>
        <p:spPr>
          <a:xfrm>
            <a:off x="10350500" y="2654300"/>
            <a:ext cx="2082800" cy="2082800"/>
          </a:xfrm>
          <a:custGeom>
            <a:avLst/>
            <a:gdLst>
              <a:gd name="connsiteX0" fmla="*/ 0 w 2082800"/>
              <a:gd name="connsiteY0" fmla="*/ 0 h 2082800"/>
              <a:gd name="connsiteX1" fmla="*/ 2082800 w 2082800"/>
              <a:gd name="connsiteY1" fmla="*/ 0 h 2082800"/>
              <a:gd name="connsiteX2" fmla="*/ 2082800 w 2082800"/>
              <a:gd name="connsiteY2" fmla="*/ 2082800 h 2082800"/>
              <a:gd name="connsiteX3" fmla="*/ 0 w 2082800"/>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2082800" h="2082800">
                <a:moveTo>
                  <a:pt x="0" y="0"/>
                </a:moveTo>
                <a:lnTo>
                  <a:pt x="2082800" y="0"/>
                </a:lnTo>
                <a:lnTo>
                  <a:pt x="2082800" y="2082800"/>
                </a:lnTo>
                <a:lnTo>
                  <a:pt x="0" y="2082800"/>
                </a:lnTo>
                <a:close/>
              </a:path>
            </a:pathLst>
          </a:custGeom>
        </p:spPr>
        <p:txBody>
          <a:bodyPr wrap="square" anchor="ctr">
            <a:noAutofit/>
          </a:bodyPr>
          <a:lstStyle>
            <a:lvl1pPr marL="0" indent="0" algn="ctr">
              <a:buNone/>
              <a:defRPr sz="1200"/>
            </a:lvl1pPr>
          </a:lstStyle>
          <a:p>
            <a:endParaRPr lang="en-US"/>
          </a:p>
        </p:txBody>
      </p:sp>
      <p:sp>
        <p:nvSpPr>
          <p:cNvPr id="11" name="Picture Placeholder 10">
            <a:extLst>
              <a:ext uri="{FF2B5EF4-FFF2-40B4-BE49-F238E27FC236}">
                <a16:creationId xmlns:a16="http://schemas.microsoft.com/office/drawing/2014/main" id="{4E89729F-083E-4710-964D-A82260A3C94B}"/>
              </a:ext>
            </a:extLst>
          </p:cNvPr>
          <p:cNvSpPr>
            <a:spLocks noGrp="1"/>
          </p:cNvSpPr>
          <p:nvPr>
            <p:ph type="pic" sz="quarter" idx="12"/>
          </p:nvPr>
        </p:nvSpPr>
        <p:spPr>
          <a:xfrm>
            <a:off x="0" y="0"/>
            <a:ext cx="4191000" cy="6858000"/>
          </a:xfrm>
          <a:custGeom>
            <a:avLst/>
            <a:gdLst>
              <a:gd name="connsiteX0" fmla="*/ 0 w 4191000"/>
              <a:gd name="connsiteY0" fmla="*/ 0 h 6858000"/>
              <a:gd name="connsiteX1" fmla="*/ 4191000 w 4191000"/>
              <a:gd name="connsiteY1" fmla="*/ 0 h 6858000"/>
              <a:gd name="connsiteX2" fmla="*/ 4191000 w 4191000"/>
              <a:gd name="connsiteY2" fmla="*/ 6858000 h 6858000"/>
              <a:gd name="connsiteX3" fmla="*/ 0 w 4191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191000" h="6858000">
                <a:moveTo>
                  <a:pt x="0" y="0"/>
                </a:moveTo>
                <a:lnTo>
                  <a:pt x="4191000" y="0"/>
                </a:lnTo>
                <a:lnTo>
                  <a:pt x="4191000" y="6858000"/>
                </a:lnTo>
                <a:lnTo>
                  <a:pt x="0" y="6858000"/>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094597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1_Full Image without Header &amp; Footer">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50E77465-6E00-45A3-8034-717E01AA01EE}"/>
              </a:ext>
            </a:extLst>
          </p:cNvPr>
          <p:cNvSpPr>
            <a:spLocks noGrp="1"/>
          </p:cNvSpPr>
          <p:nvPr>
            <p:ph type="pic" sz="quarter" idx="13"/>
          </p:nvPr>
        </p:nvSpPr>
        <p:spPr>
          <a:xfrm>
            <a:off x="7260702" y="3871106"/>
            <a:ext cx="2704397" cy="2331375"/>
          </a:xfrm>
          <a:custGeom>
            <a:avLst/>
            <a:gdLst>
              <a:gd name="connsiteX0" fmla="*/ 0 w 2704397"/>
              <a:gd name="connsiteY0" fmla="*/ 0 h 2331375"/>
              <a:gd name="connsiteX1" fmla="*/ 2704397 w 2704397"/>
              <a:gd name="connsiteY1" fmla="*/ 0 h 2331375"/>
              <a:gd name="connsiteX2" fmla="*/ 1352198 w 2704397"/>
              <a:gd name="connsiteY2" fmla="*/ 2331375 h 2331375"/>
            </a:gdLst>
            <a:ahLst/>
            <a:cxnLst>
              <a:cxn ang="0">
                <a:pos x="connsiteX0" y="connsiteY0"/>
              </a:cxn>
              <a:cxn ang="0">
                <a:pos x="connsiteX1" y="connsiteY1"/>
              </a:cxn>
              <a:cxn ang="0">
                <a:pos x="connsiteX2" y="connsiteY2"/>
              </a:cxn>
            </a:cxnLst>
            <a:rect l="l" t="t" r="r" b="b"/>
            <a:pathLst>
              <a:path w="2704397" h="2331375">
                <a:moveTo>
                  <a:pt x="0" y="0"/>
                </a:moveTo>
                <a:lnTo>
                  <a:pt x="2704397" y="0"/>
                </a:lnTo>
                <a:lnTo>
                  <a:pt x="1352198" y="2331375"/>
                </a:lnTo>
                <a:close/>
              </a:path>
            </a:pathLst>
          </a:custGeom>
        </p:spPr>
        <p:txBody>
          <a:bodyPr wrap="square">
            <a:noAutofit/>
          </a:bodyPr>
          <a:lstStyle/>
          <a:p>
            <a:endParaRPr lang="en-US"/>
          </a:p>
        </p:txBody>
      </p:sp>
      <p:sp>
        <p:nvSpPr>
          <p:cNvPr id="35" name="Picture Placeholder 34">
            <a:extLst>
              <a:ext uri="{FF2B5EF4-FFF2-40B4-BE49-F238E27FC236}">
                <a16:creationId xmlns:a16="http://schemas.microsoft.com/office/drawing/2014/main" id="{51672465-9D00-4010-81BD-55B6C11441C9}"/>
              </a:ext>
            </a:extLst>
          </p:cNvPr>
          <p:cNvSpPr>
            <a:spLocks noGrp="1"/>
          </p:cNvSpPr>
          <p:nvPr>
            <p:ph type="pic" sz="quarter" idx="12"/>
          </p:nvPr>
        </p:nvSpPr>
        <p:spPr>
          <a:xfrm>
            <a:off x="7260703" y="1203162"/>
            <a:ext cx="2704397" cy="2331375"/>
          </a:xfrm>
          <a:custGeom>
            <a:avLst/>
            <a:gdLst>
              <a:gd name="connsiteX0" fmla="*/ 1352199 w 2704397"/>
              <a:gd name="connsiteY0" fmla="*/ 0 h 2331375"/>
              <a:gd name="connsiteX1" fmla="*/ 2704397 w 2704397"/>
              <a:gd name="connsiteY1" fmla="*/ 2331375 h 2331375"/>
              <a:gd name="connsiteX2" fmla="*/ 0 w 2704397"/>
              <a:gd name="connsiteY2" fmla="*/ 2331375 h 2331375"/>
            </a:gdLst>
            <a:ahLst/>
            <a:cxnLst>
              <a:cxn ang="0">
                <a:pos x="connsiteX0" y="connsiteY0"/>
              </a:cxn>
              <a:cxn ang="0">
                <a:pos x="connsiteX1" y="connsiteY1"/>
              </a:cxn>
              <a:cxn ang="0">
                <a:pos x="connsiteX2" y="connsiteY2"/>
              </a:cxn>
            </a:cxnLst>
            <a:rect l="l" t="t" r="r" b="b"/>
            <a:pathLst>
              <a:path w="2704397" h="2331375">
                <a:moveTo>
                  <a:pt x="1352199" y="0"/>
                </a:moveTo>
                <a:lnTo>
                  <a:pt x="2704397" y="2331375"/>
                </a:lnTo>
                <a:lnTo>
                  <a:pt x="0" y="2331375"/>
                </a:lnTo>
                <a:close/>
              </a:path>
            </a:pathLst>
          </a:custGeom>
        </p:spPr>
        <p:txBody>
          <a:bodyPr wrap="square">
            <a:noAutofit/>
          </a:bodyPr>
          <a:lstStyle/>
          <a:p>
            <a:endParaRPr lang="en-US"/>
          </a:p>
        </p:txBody>
      </p:sp>
      <p:sp>
        <p:nvSpPr>
          <p:cNvPr id="32" name="Picture Placeholder 31">
            <a:extLst>
              <a:ext uri="{FF2B5EF4-FFF2-40B4-BE49-F238E27FC236}">
                <a16:creationId xmlns:a16="http://schemas.microsoft.com/office/drawing/2014/main" id="{A04A6BC9-71D5-4D6B-B67A-794A0CDBC829}"/>
              </a:ext>
            </a:extLst>
          </p:cNvPr>
          <p:cNvSpPr>
            <a:spLocks noGrp="1"/>
          </p:cNvSpPr>
          <p:nvPr>
            <p:ph type="pic" sz="quarter" idx="11"/>
          </p:nvPr>
        </p:nvSpPr>
        <p:spPr>
          <a:xfrm>
            <a:off x="8764781" y="655521"/>
            <a:ext cx="2704397" cy="2331375"/>
          </a:xfrm>
          <a:custGeom>
            <a:avLst/>
            <a:gdLst>
              <a:gd name="connsiteX0" fmla="*/ 0 w 2704397"/>
              <a:gd name="connsiteY0" fmla="*/ 0 h 2331375"/>
              <a:gd name="connsiteX1" fmla="*/ 2704397 w 2704397"/>
              <a:gd name="connsiteY1" fmla="*/ 0 h 2331375"/>
              <a:gd name="connsiteX2" fmla="*/ 1352198 w 2704397"/>
              <a:gd name="connsiteY2" fmla="*/ 2331375 h 2331375"/>
            </a:gdLst>
            <a:ahLst/>
            <a:cxnLst>
              <a:cxn ang="0">
                <a:pos x="connsiteX0" y="connsiteY0"/>
              </a:cxn>
              <a:cxn ang="0">
                <a:pos x="connsiteX1" y="connsiteY1"/>
              </a:cxn>
              <a:cxn ang="0">
                <a:pos x="connsiteX2" y="connsiteY2"/>
              </a:cxn>
            </a:cxnLst>
            <a:rect l="l" t="t" r="r" b="b"/>
            <a:pathLst>
              <a:path w="2704397" h="2331375">
                <a:moveTo>
                  <a:pt x="0" y="0"/>
                </a:moveTo>
                <a:lnTo>
                  <a:pt x="2704397" y="0"/>
                </a:lnTo>
                <a:lnTo>
                  <a:pt x="1352198" y="2331375"/>
                </a:lnTo>
                <a:close/>
              </a:path>
            </a:pathLst>
          </a:custGeom>
        </p:spPr>
        <p:txBody>
          <a:bodyPr wrap="square">
            <a:noAutofit/>
          </a:bodyPr>
          <a:lstStyle/>
          <a:p>
            <a:endParaRPr lang="en-US"/>
          </a:p>
        </p:txBody>
      </p:sp>
      <p:sp>
        <p:nvSpPr>
          <p:cNvPr id="29" name="Picture Placeholder 28">
            <a:extLst>
              <a:ext uri="{FF2B5EF4-FFF2-40B4-BE49-F238E27FC236}">
                <a16:creationId xmlns:a16="http://schemas.microsoft.com/office/drawing/2014/main" id="{782B0C69-5404-4714-B4B1-E20FFA56338E}"/>
              </a:ext>
            </a:extLst>
          </p:cNvPr>
          <p:cNvSpPr>
            <a:spLocks noGrp="1"/>
          </p:cNvSpPr>
          <p:nvPr>
            <p:ph type="pic" sz="quarter" idx="10"/>
          </p:nvPr>
        </p:nvSpPr>
        <p:spPr>
          <a:xfrm>
            <a:off x="5723326" y="655520"/>
            <a:ext cx="2704397" cy="2331375"/>
          </a:xfrm>
          <a:custGeom>
            <a:avLst/>
            <a:gdLst>
              <a:gd name="connsiteX0" fmla="*/ 0 w 2704397"/>
              <a:gd name="connsiteY0" fmla="*/ 0 h 2331375"/>
              <a:gd name="connsiteX1" fmla="*/ 2704397 w 2704397"/>
              <a:gd name="connsiteY1" fmla="*/ 0 h 2331375"/>
              <a:gd name="connsiteX2" fmla="*/ 1352198 w 2704397"/>
              <a:gd name="connsiteY2" fmla="*/ 2331375 h 2331375"/>
            </a:gdLst>
            <a:ahLst/>
            <a:cxnLst>
              <a:cxn ang="0">
                <a:pos x="connsiteX0" y="connsiteY0"/>
              </a:cxn>
              <a:cxn ang="0">
                <a:pos x="connsiteX1" y="connsiteY1"/>
              </a:cxn>
              <a:cxn ang="0">
                <a:pos x="connsiteX2" y="connsiteY2"/>
              </a:cxn>
            </a:cxnLst>
            <a:rect l="l" t="t" r="r" b="b"/>
            <a:pathLst>
              <a:path w="2704397" h="2331375">
                <a:moveTo>
                  <a:pt x="0" y="0"/>
                </a:moveTo>
                <a:lnTo>
                  <a:pt x="2704397" y="0"/>
                </a:lnTo>
                <a:lnTo>
                  <a:pt x="1352198" y="2331375"/>
                </a:lnTo>
                <a:close/>
              </a:path>
            </a:pathLst>
          </a:custGeom>
        </p:spPr>
        <p:txBody>
          <a:bodyPr wrap="square">
            <a:noAutofit/>
          </a:bodyPr>
          <a:lstStyle/>
          <a:p>
            <a:endParaRPr lang="en-US"/>
          </a:p>
        </p:txBody>
      </p:sp>
    </p:spTree>
    <p:extLst>
      <p:ext uri="{BB962C8B-B14F-4D97-AF65-F5344CB8AC3E}">
        <p14:creationId xmlns:p14="http://schemas.microsoft.com/office/powerpoint/2010/main" val="2957863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2_Full Image without Header &amp; Footer">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96458E5B-FCC6-45CE-B96A-1F98BC784EF6}"/>
              </a:ext>
            </a:extLst>
          </p:cNvPr>
          <p:cNvSpPr>
            <a:spLocks noGrp="1"/>
          </p:cNvSpPr>
          <p:nvPr>
            <p:ph type="pic" sz="quarter" idx="14"/>
          </p:nvPr>
        </p:nvSpPr>
        <p:spPr>
          <a:xfrm>
            <a:off x="9553575" y="0"/>
            <a:ext cx="1955030" cy="4361220"/>
          </a:xfrm>
          <a:custGeom>
            <a:avLst/>
            <a:gdLst>
              <a:gd name="connsiteX0" fmla="*/ 0 w 1955030"/>
              <a:gd name="connsiteY0" fmla="*/ 0 h 4361220"/>
              <a:gd name="connsiteX1" fmla="*/ 1955030 w 1955030"/>
              <a:gd name="connsiteY1" fmla="*/ 0 h 4361220"/>
              <a:gd name="connsiteX2" fmla="*/ 1955030 w 1955030"/>
              <a:gd name="connsiteY2" fmla="*/ 4361220 h 4361220"/>
              <a:gd name="connsiteX3" fmla="*/ 0 w 1955030"/>
              <a:gd name="connsiteY3" fmla="*/ 4361220 h 4361220"/>
            </a:gdLst>
            <a:ahLst/>
            <a:cxnLst>
              <a:cxn ang="0">
                <a:pos x="connsiteX0" y="connsiteY0"/>
              </a:cxn>
              <a:cxn ang="0">
                <a:pos x="connsiteX1" y="connsiteY1"/>
              </a:cxn>
              <a:cxn ang="0">
                <a:pos x="connsiteX2" y="connsiteY2"/>
              </a:cxn>
              <a:cxn ang="0">
                <a:pos x="connsiteX3" y="connsiteY3"/>
              </a:cxn>
            </a:cxnLst>
            <a:rect l="l" t="t" r="r" b="b"/>
            <a:pathLst>
              <a:path w="1955030" h="4361220">
                <a:moveTo>
                  <a:pt x="0" y="0"/>
                </a:moveTo>
                <a:lnTo>
                  <a:pt x="1955030" y="0"/>
                </a:lnTo>
                <a:lnTo>
                  <a:pt x="1955030" y="4361220"/>
                </a:lnTo>
                <a:lnTo>
                  <a:pt x="0" y="4361220"/>
                </a:lnTo>
                <a:close/>
              </a:path>
            </a:pathLst>
          </a:custGeom>
        </p:spPr>
        <p:txBody>
          <a:bodyPr wrap="square" anchor="ctr">
            <a:noAutofit/>
          </a:bodyPr>
          <a:lstStyle/>
          <a:p>
            <a:endParaRPr lang="en-US"/>
          </a:p>
        </p:txBody>
      </p:sp>
      <p:sp>
        <p:nvSpPr>
          <p:cNvPr id="9" name="Picture Placeholder 17">
            <a:extLst>
              <a:ext uri="{FF2B5EF4-FFF2-40B4-BE49-F238E27FC236}">
                <a16:creationId xmlns:a16="http://schemas.microsoft.com/office/drawing/2014/main" id="{FB40103A-4D56-42B9-879A-79CC55CE57D6}"/>
              </a:ext>
            </a:extLst>
          </p:cNvPr>
          <p:cNvSpPr>
            <a:spLocks noGrp="1"/>
          </p:cNvSpPr>
          <p:nvPr>
            <p:ph type="pic" sz="quarter" idx="16"/>
          </p:nvPr>
        </p:nvSpPr>
        <p:spPr>
          <a:xfrm>
            <a:off x="5406889" y="0"/>
            <a:ext cx="1955030" cy="2768888"/>
          </a:xfrm>
          <a:custGeom>
            <a:avLst/>
            <a:gdLst>
              <a:gd name="connsiteX0" fmla="*/ 0 w 1955030"/>
              <a:gd name="connsiteY0" fmla="*/ 0 h 2768888"/>
              <a:gd name="connsiteX1" fmla="*/ 1955030 w 1955030"/>
              <a:gd name="connsiteY1" fmla="*/ 0 h 2768888"/>
              <a:gd name="connsiteX2" fmla="*/ 1955030 w 1955030"/>
              <a:gd name="connsiteY2" fmla="*/ 2768888 h 2768888"/>
              <a:gd name="connsiteX3" fmla="*/ 0 w 1955030"/>
              <a:gd name="connsiteY3" fmla="*/ 2768888 h 2768888"/>
            </a:gdLst>
            <a:ahLst/>
            <a:cxnLst>
              <a:cxn ang="0">
                <a:pos x="connsiteX0" y="connsiteY0"/>
              </a:cxn>
              <a:cxn ang="0">
                <a:pos x="connsiteX1" y="connsiteY1"/>
              </a:cxn>
              <a:cxn ang="0">
                <a:pos x="connsiteX2" y="connsiteY2"/>
              </a:cxn>
              <a:cxn ang="0">
                <a:pos x="connsiteX3" y="connsiteY3"/>
              </a:cxn>
            </a:cxnLst>
            <a:rect l="l" t="t" r="r" b="b"/>
            <a:pathLst>
              <a:path w="1955030" h="2768888">
                <a:moveTo>
                  <a:pt x="0" y="0"/>
                </a:moveTo>
                <a:lnTo>
                  <a:pt x="1955030" y="0"/>
                </a:lnTo>
                <a:lnTo>
                  <a:pt x="1955030" y="2768888"/>
                </a:lnTo>
                <a:lnTo>
                  <a:pt x="0" y="2768888"/>
                </a:lnTo>
                <a:close/>
              </a:path>
            </a:pathLst>
          </a:custGeom>
        </p:spPr>
        <p:txBody>
          <a:bodyPr wrap="square" anchor="ctr">
            <a:noAutofit/>
          </a:bodyPr>
          <a:lstStyle/>
          <a:p>
            <a:endParaRPr lang="en-US"/>
          </a:p>
        </p:txBody>
      </p:sp>
      <p:sp>
        <p:nvSpPr>
          <p:cNvPr id="10" name="Picture Placeholder 18">
            <a:extLst>
              <a:ext uri="{FF2B5EF4-FFF2-40B4-BE49-F238E27FC236}">
                <a16:creationId xmlns:a16="http://schemas.microsoft.com/office/drawing/2014/main" id="{B1E25749-5F18-4EE9-BD5D-531546A806E0}"/>
              </a:ext>
            </a:extLst>
          </p:cNvPr>
          <p:cNvSpPr>
            <a:spLocks noGrp="1"/>
          </p:cNvSpPr>
          <p:nvPr>
            <p:ph type="pic" sz="quarter" idx="15"/>
          </p:nvPr>
        </p:nvSpPr>
        <p:spPr>
          <a:xfrm>
            <a:off x="7480232" y="0"/>
            <a:ext cx="1955030" cy="5307773"/>
          </a:xfrm>
          <a:custGeom>
            <a:avLst/>
            <a:gdLst>
              <a:gd name="connsiteX0" fmla="*/ 0 w 1955030"/>
              <a:gd name="connsiteY0" fmla="*/ 0 h 5307773"/>
              <a:gd name="connsiteX1" fmla="*/ 1955030 w 1955030"/>
              <a:gd name="connsiteY1" fmla="*/ 0 h 5307773"/>
              <a:gd name="connsiteX2" fmla="*/ 1955030 w 1955030"/>
              <a:gd name="connsiteY2" fmla="*/ 5307773 h 5307773"/>
              <a:gd name="connsiteX3" fmla="*/ 0 w 1955030"/>
              <a:gd name="connsiteY3" fmla="*/ 5307773 h 5307773"/>
            </a:gdLst>
            <a:ahLst/>
            <a:cxnLst>
              <a:cxn ang="0">
                <a:pos x="connsiteX0" y="connsiteY0"/>
              </a:cxn>
              <a:cxn ang="0">
                <a:pos x="connsiteX1" y="connsiteY1"/>
              </a:cxn>
              <a:cxn ang="0">
                <a:pos x="connsiteX2" y="connsiteY2"/>
              </a:cxn>
              <a:cxn ang="0">
                <a:pos x="connsiteX3" y="connsiteY3"/>
              </a:cxn>
            </a:cxnLst>
            <a:rect l="l" t="t" r="r" b="b"/>
            <a:pathLst>
              <a:path w="1955030" h="5307773">
                <a:moveTo>
                  <a:pt x="0" y="0"/>
                </a:moveTo>
                <a:lnTo>
                  <a:pt x="1955030" y="0"/>
                </a:lnTo>
                <a:lnTo>
                  <a:pt x="1955030" y="5307773"/>
                </a:lnTo>
                <a:lnTo>
                  <a:pt x="0" y="5307773"/>
                </a:lnTo>
                <a:close/>
              </a:path>
            </a:pathLst>
          </a:custGeom>
        </p:spPr>
        <p:txBody>
          <a:bodyPr wrap="square" anchor="ctr">
            <a:noAutofit/>
          </a:bodyPr>
          <a:lstStyle/>
          <a:p>
            <a:endParaRPr lang="en-US"/>
          </a:p>
        </p:txBody>
      </p:sp>
    </p:spTree>
    <p:extLst>
      <p:ext uri="{BB962C8B-B14F-4D97-AF65-F5344CB8AC3E}">
        <p14:creationId xmlns:p14="http://schemas.microsoft.com/office/powerpoint/2010/main" val="24513782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83_Full Image without Header &amp; Footer">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2D4461AE-8545-4B6F-B5CD-5DAEC68012BC}"/>
              </a:ext>
            </a:extLst>
          </p:cNvPr>
          <p:cNvSpPr>
            <a:spLocks noGrp="1"/>
          </p:cNvSpPr>
          <p:nvPr>
            <p:ph type="pic" sz="quarter" idx="13"/>
          </p:nvPr>
        </p:nvSpPr>
        <p:spPr>
          <a:xfrm>
            <a:off x="6842856" y="1348596"/>
            <a:ext cx="2829464" cy="4087004"/>
          </a:xfrm>
          <a:prstGeom prst="roundRect">
            <a:avLst>
              <a:gd name="adj" fmla="val 3577"/>
            </a:avLst>
          </a:prstGeom>
        </p:spPr>
        <p:txBody>
          <a:bodyPr anchor="ctr"/>
          <a:lstStyle>
            <a:lvl1pPr algn="ctr">
              <a:defRPr/>
            </a:lvl1pPr>
          </a:lstStyle>
          <a:p>
            <a:endParaRPr lang="en-US"/>
          </a:p>
        </p:txBody>
      </p:sp>
      <p:sp>
        <p:nvSpPr>
          <p:cNvPr id="7" name="Picture Placeholder 3">
            <a:extLst>
              <a:ext uri="{FF2B5EF4-FFF2-40B4-BE49-F238E27FC236}">
                <a16:creationId xmlns:a16="http://schemas.microsoft.com/office/drawing/2014/main" id="{2093C2DF-1FEE-4E3B-8CBE-EA9DBE3DF178}"/>
              </a:ext>
            </a:extLst>
          </p:cNvPr>
          <p:cNvSpPr>
            <a:spLocks noGrp="1"/>
          </p:cNvSpPr>
          <p:nvPr>
            <p:ph type="pic" sz="quarter" idx="14"/>
          </p:nvPr>
        </p:nvSpPr>
        <p:spPr>
          <a:xfrm>
            <a:off x="9392036" y="2386960"/>
            <a:ext cx="1489324" cy="3095738"/>
          </a:xfrm>
          <a:prstGeom prst="roundRect">
            <a:avLst>
              <a:gd name="adj" fmla="val 13436"/>
            </a:avLst>
          </a:prstGeom>
        </p:spPr>
        <p:txBody>
          <a:bodyPr anchor="ctr"/>
          <a:lstStyle>
            <a:lvl1pPr algn="ctr">
              <a:defRPr/>
            </a:lvl1pPr>
          </a:lstStyle>
          <a:p>
            <a:endParaRPr lang="en-US"/>
          </a:p>
        </p:txBody>
      </p:sp>
      <p:sp>
        <p:nvSpPr>
          <p:cNvPr id="4" name="Title 6">
            <a:extLst>
              <a:ext uri="{FF2B5EF4-FFF2-40B4-BE49-F238E27FC236}">
                <a16:creationId xmlns:a16="http://schemas.microsoft.com/office/drawing/2014/main" id="{919AC9DC-95E2-4C48-88A8-5950F0E0071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895758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6_Full Image without Header &amp; Footer">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1718D338-BE25-40FA-8898-8EEF1683BD1C}"/>
              </a:ext>
            </a:extLst>
          </p:cNvPr>
          <p:cNvSpPr>
            <a:spLocks noGrp="1"/>
          </p:cNvSpPr>
          <p:nvPr>
            <p:ph type="ftr" sz="quarter" idx="3"/>
          </p:nvPr>
        </p:nvSpPr>
        <p:spPr>
          <a:xfrm>
            <a:off x="10058547" y="6386831"/>
            <a:ext cx="1468120" cy="263524"/>
          </a:xfrm>
          <a:prstGeom prst="rect">
            <a:avLst/>
          </a:prstGeom>
        </p:spPr>
        <p:txBody>
          <a:bodyPr vert="horz" lIns="91440" tIns="45720" rIns="91440" bIns="45720" rtlCol="0" anchor="ctr"/>
          <a:lstStyle>
            <a:lvl1pPr algn="r">
              <a:defRPr sz="1100" i="1">
                <a:solidFill>
                  <a:schemeClr val="bg2">
                    <a:lumMod val="50000"/>
                  </a:schemeClr>
                </a:solidFill>
                <a:latin typeface="Lato" panose="020F0502020204030203" pitchFamily="34" charset="0"/>
                <a:ea typeface="Lato" panose="020F0502020204030203" pitchFamily="34" charset="0"/>
                <a:cs typeface="Lato" panose="020F0502020204030203" pitchFamily="34" charset="0"/>
              </a:defRPr>
            </a:lvl1pPr>
          </a:lstStyle>
          <a:p>
            <a:r>
              <a:rPr lang="en-US"/>
              <a:t>www.website.com</a:t>
            </a:r>
          </a:p>
        </p:txBody>
      </p:sp>
      <p:sp>
        <p:nvSpPr>
          <p:cNvPr id="8" name="Slide Number Placeholder 5">
            <a:extLst>
              <a:ext uri="{FF2B5EF4-FFF2-40B4-BE49-F238E27FC236}">
                <a16:creationId xmlns:a16="http://schemas.microsoft.com/office/drawing/2014/main" id="{D2F20948-C739-4CAD-BE9F-0D7A48070401}"/>
              </a:ext>
            </a:extLst>
          </p:cNvPr>
          <p:cNvSpPr>
            <a:spLocks noGrp="1"/>
          </p:cNvSpPr>
          <p:nvPr>
            <p:ph type="sldNum" sz="quarter" idx="4"/>
          </p:nvPr>
        </p:nvSpPr>
        <p:spPr>
          <a:xfrm>
            <a:off x="11526667" y="6325869"/>
            <a:ext cx="527802" cy="365125"/>
          </a:xfrm>
          <a:prstGeom prst="rect">
            <a:avLst/>
          </a:prstGeom>
        </p:spPr>
        <p:txBody>
          <a:bodyPr vert="horz" lIns="91440" tIns="45720" rIns="91440" bIns="45720" rtlCol="0" anchor="ctr"/>
          <a:lstStyle>
            <a:lvl1pPr algn="ctr">
              <a:defRPr sz="1200" b="1" i="0">
                <a:solidFill>
                  <a:schemeClr val="tx2"/>
                </a:solidFill>
                <a:latin typeface="Lato" panose="020F0502020204030203" pitchFamily="34" charset="0"/>
                <a:ea typeface="Lato" panose="020F0502020204030203" pitchFamily="34" charset="0"/>
                <a:cs typeface="Lato" panose="020F0502020204030203" pitchFamily="34" charset="0"/>
              </a:defRPr>
            </a:lvl1pPr>
          </a:lstStyle>
          <a:p>
            <a:fld id="{A00BDDF7-D59E-4C4A-B754-EC09C2A7BA0E}" type="slidenum">
              <a:rPr lang="en-US" smtClean="0"/>
              <a:pPr/>
              <a:t>‹#›</a:t>
            </a:fld>
            <a:endParaRPr lang="en-US"/>
          </a:p>
        </p:txBody>
      </p:sp>
      <p:sp>
        <p:nvSpPr>
          <p:cNvPr id="12" name="Picture Placeholder 11">
            <a:extLst>
              <a:ext uri="{FF2B5EF4-FFF2-40B4-BE49-F238E27FC236}">
                <a16:creationId xmlns:a16="http://schemas.microsoft.com/office/drawing/2014/main" id="{FDB1593A-71BF-4BC1-AEE8-09F333ED7BCE}"/>
              </a:ext>
            </a:extLst>
          </p:cNvPr>
          <p:cNvSpPr>
            <a:spLocks noGrp="1"/>
          </p:cNvSpPr>
          <p:nvPr>
            <p:ph type="pic" sz="quarter" idx="12"/>
          </p:nvPr>
        </p:nvSpPr>
        <p:spPr>
          <a:xfrm>
            <a:off x="692150" y="1789663"/>
            <a:ext cx="3194050" cy="1960059"/>
          </a:xfrm>
          <a:custGeom>
            <a:avLst/>
            <a:gdLst>
              <a:gd name="connsiteX0" fmla="*/ 0 w 3194050"/>
              <a:gd name="connsiteY0" fmla="*/ 0 h 1960059"/>
              <a:gd name="connsiteX1" fmla="*/ 3194050 w 3194050"/>
              <a:gd name="connsiteY1" fmla="*/ 0 h 1960059"/>
              <a:gd name="connsiteX2" fmla="*/ 3194050 w 3194050"/>
              <a:gd name="connsiteY2" fmla="*/ 1960059 h 1960059"/>
              <a:gd name="connsiteX3" fmla="*/ 0 w 3194050"/>
              <a:gd name="connsiteY3" fmla="*/ 1960059 h 1960059"/>
            </a:gdLst>
            <a:ahLst/>
            <a:cxnLst>
              <a:cxn ang="0">
                <a:pos x="connsiteX0" y="connsiteY0"/>
              </a:cxn>
              <a:cxn ang="0">
                <a:pos x="connsiteX1" y="connsiteY1"/>
              </a:cxn>
              <a:cxn ang="0">
                <a:pos x="connsiteX2" y="connsiteY2"/>
              </a:cxn>
              <a:cxn ang="0">
                <a:pos x="connsiteX3" y="connsiteY3"/>
              </a:cxn>
            </a:cxnLst>
            <a:rect l="l" t="t" r="r" b="b"/>
            <a:pathLst>
              <a:path w="3194050" h="1960059">
                <a:moveTo>
                  <a:pt x="0" y="0"/>
                </a:moveTo>
                <a:lnTo>
                  <a:pt x="3194050" y="0"/>
                </a:lnTo>
                <a:lnTo>
                  <a:pt x="3194050" y="1960059"/>
                </a:lnTo>
                <a:lnTo>
                  <a:pt x="0" y="1960059"/>
                </a:lnTo>
                <a:close/>
              </a:path>
            </a:pathLst>
          </a:custGeom>
        </p:spPr>
        <p:txBody>
          <a:bodyPr wrap="square" anchor="ctr">
            <a:noAutofit/>
          </a:bodyPr>
          <a:lstStyle>
            <a:lvl1pPr marL="0" indent="0" algn="ctr">
              <a:buNone/>
              <a:defRPr sz="1200"/>
            </a:lvl1pPr>
          </a:lstStyle>
          <a:p>
            <a:endParaRPr lang="en-US"/>
          </a:p>
        </p:txBody>
      </p:sp>
      <p:sp>
        <p:nvSpPr>
          <p:cNvPr id="11" name="Picture Placeholder 10">
            <a:extLst>
              <a:ext uri="{FF2B5EF4-FFF2-40B4-BE49-F238E27FC236}">
                <a16:creationId xmlns:a16="http://schemas.microsoft.com/office/drawing/2014/main" id="{E8158A70-A5D1-4765-B1F6-F2075C3AC822}"/>
              </a:ext>
            </a:extLst>
          </p:cNvPr>
          <p:cNvSpPr>
            <a:spLocks noGrp="1"/>
          </p:cNvSpPr>
          <p:nvPr>
            <p:ph type="pic" sz="quarter" idx="13"/>
          </p:nvPr>
        </p:nvSpPr>
        <p:spPr>
          <a:xfrm>
            <a:off x="4498975" y="1789663"/>
            <a:ext cx="3194050" cy="1960059"/>
          </a:xfrm>
          <a:custGeom>
            <a:avLst/>
            <a:gdLst>
              <a:gd name="connsiteX0" fmla="*/ 0 w 3194050"/>
              <a:gd name="connsiteY0" fmla="*/ 0 h 1960059"/>
              <a:gd name="connsiteX1" fmla="*/ 3194050 w 3194050"/>
              <a:gd name="connsiteY1" fmla="*/ 0 h 1960059"/>
              <a:gd name="connsiteX2" fmla="*/ 3194050 w 3194050"/>
              <a:gd name="connsiteY2" fmla="*/ 1960059 h 1960059"/>
              <a:gd name="connsiteX3" fmla="*/ 0 w 3194050"/>
              <a:gd name="connsiteY3" fmla="*/ 1960059 h 1960059"/>
            </a:gdLst>
            <a:ahLst/>
            <a:cxnLst>
              <a:cxn ang="0">
                <a:pos x="connsiteX0" y="connsiteY0"/>
              </a:cxn>
              <a:cxn ang="0">
                <a:pos x="connsiteX1" y="connsiteY1"/>
              </a:cxn>
              <a:cxn ang="0">
                <a:pos x="connsiteX2" y="connsiteY2"/>
              </a:cxn>
              <a:cxn ang="0">
                <a:pos x="connsiteX3" y="connsiteY3"/>
              </a:cxn>
            </a:cxnLst>
            <a:rect l="l" t="t" r="r" b="b"/>
            <a:pathLst>
              <a:path w="3194050" h="1960059">
                <a:moveTo>
                  <a:pt x="0" y="0"/>
                </a:moveTo>
                <a:lnTo>
                  <a:pt x="3194050" y="0"/>
                </a:lnTo>
                <a:lnTo>
                  <a:pt x="3194050" y="1960059"/>
                </a:lnTo>
                <a:lnTo>
                  <a:pt x="0" y="1960059"/>
                </a:lnTo>
                <a:close/>
              </a:path>
            </a:pathLst>
          </a:custGeom>
        </p:spPr>
        <p:txBody>
          <a:bodyPr wrap="square" anchor="ctr">
            <a:noAutofit/>
          </a:bodyPr>
          <a:lstStyle>
            <a:lvl1pPr marL="0" indent="0" algn="ctr">
              <a:buNone/>
              <a:defRPr sz="1200"/>
            </a:lvl1pPr>
          </a:lstStyle>
          <a:p>
            <a:endParaRPr lang="en-US"/>
          </a:p>
        </p:txBody>
      </p:sp>
      <p:sp>
        <p:nvSpPr>
          <p:cNvPr id="10" name="Picture Placeholder 9">
            <a:extLst>
              <a:ext uri="{FF2B5EF4-FFF2-40B4-BE49-F238E27FC236}">
                <a16:creationId xmlns:a16="http://schemas.microsoft.com/office/drawing/2014/main" id="{DF334ABA-4E07-482A-B8D0-CBE8D205287D}"/>
              </a:ext>
            </a:extLst>
          </p:cNvPr>
          <p:cNvSpPr>
            <a:spLocks noGrp="1"/>
          </p:cNvSpPr>
          <p:nvPr>
            <p:ph type="pic" sz="quarter" idx="14"/>
          </p:nvPr>
        </p:nvSpPr>
        <p:spPr>
          <a:xfrm>
            <a:off x="8305800" y="1789663"/>
            <a:ext cx="3194050" cy="1960059"/>
          </a:xfrm>
          <a:custGeom>
            <a:avLst/>
            <a:gdLst>
              <a:gd name="connsiteX0" fmla="*/ 0 w 3194050"/>
              <a:gd name="connsiteY0" fmla="*/ 0 h 1960059"/>
              <a:gd name="connsiteX1" fmla="*/ 3194050 w 3194050"/>
              <a:gd name="connsiteY1" fmla="*/ 0 h 1960059"/>
              <a:gd name="connsiteX2" fmla="*/ 3194050 w 3194050"/>
              <a:gd name="connsiteY2" fmla="*/ 1960059 h 1960059"/>
              <a:gd name="connsiteX3" fmla="*/ 0 w 3194050"/>
              <a:gd name="connsiteY3" fmla="*/ 1960059 h 1960059"/>
            </a:gdLst>
            <a:ahLst/>
            <a:cxnLst>
              <a:cxn ang="0">
                <a:pos x="connsiteX0" y="connsiteY0"/>
              </a:cxn>
              <a:cxn ang="0">
                <a:pos x="connsiteX1" y="connsiteY1"/>
              </a:cxn>
              <a:cxn ang="0">
                <a:pos x="connsiteX2" y="connsiteY2"/>
              </a:cxn>
              <a:cxn ang="0">
                <a:pos x="connsiteX3" y="connsiteY3"/>
              </a:cxn>
            </a:cxnLst>
            <a:rect l="l" t="t" r="r" b="b"/>
            <a:pathLst>
              <a:path w="3194050" h="1960059">
                <a:moveTo>
                  <a:pt x="0" y="0"/>
                </a:moveTo>
                <a:lnTo>
                  <a:pt x="3194050" y="0"/>
                </a:lnTo>
                <a:lnTo>
                  <a:pt x="3194050" y="1960059"/>
                </a:lnTo>
                <a:lnTo>
                  <a:pt x="0" y="1960059"/>
                </a:lnTo>
                <a:close/>
              </a:path>
            </a:pathLst>
          </a:custGeom>
        </p:spPr>
        <p:txBody>
          <a:bodyPr wrap="square" anchor="ctr">
            <a:noAutofit/>
          </a:bodyPr>
          <a:lstStyle>
            <a:lvl1pPr marL="0" indent="0" algn="ctr">
              <a:buNone/>
              <a:defRPr sz="1200"/>
            </a:lvl1pPr>
          </a:lstStyle>
          <a:p>
            <a:endParaRPr lang="en-US"/>
          </a:p>
        </p:txBody>
      </p:sp>
      <p:sp>
        <p:nvSpPr>
          <p:cNvPr id="13" name="Title 6">
            <a:extLst>
              <a:ext uri="{FF2B5EF4-FFF2-40B4-BE49-F238E27FC236}">
                <a16:creationId xmlns:a16="http://schemas.microsoft.com/office/drawing/2014/main" id="{43EB1797-BF94-4DAD-ADB5-63D1E6A14819}"/>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010762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7_Full Image without Header &amp; Foot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8158A70-A5D1-4765-B1F6-F2075C3AC822}"/>
              </a:ext>
            </a:extLst>
          </p:cNvPr>
          <p:cNvSpPr>
            <a:spLocks noGrp="1"/>
          </p:cNvSpPr>
          <p:nvPr>
            <p:ph type="pic" sz="quarter" idx="13"/>
          </p:nvPr>
        </p:nvSpPr>
        <p:spPr>
          <a:xfrm>
            <a:off x="4753263" y="2725064"/>
            <a:ext cx="2686051" cy="4686033"/>
          </a:xfrm>
          <a:custGeom>
            <a:avLst/>
            <a:gdLst>
              <a:gd name="connsiteX0" fmla="*/ 0 w 3194050"/>
              <a:gd name="connsiteY0" fmla="*/ 0 h 1960059"/>
              <a:gd name="connsiteX1" fmla="*/ 3194050 w 3194050"/>
              <a:gd name="connsiteY1" fmla="*/ 0 h 1960059"/>
              <a:gd name="connsiteX2" fmla="*/ 3194050 w 3194050"/>
              <a:gd name="connsiteY2" fmla="*/ 1960059 h 1960059"/>
              <a:gd name="connsiteX3" fmla="*/ 0 w 3194050"/>
              <a:gd name="connsiteY3" fmla="*/ 1960059 h 1960059"/>
            </a:gdLst>
            <a:ahLst/>
            <a:cxnLst>
              <a:cxn ang="0">
                <a:pos x="connsiteX0" y="connsiteY0"/>
              </a:cxn>
              <a:cxn ang="0">
                <a:pos x="connsiteX1" y="connsiteY1"/>
              </a:cxn>
              <a:cxn ang="0">
                <a:pos x="connsiteX2" y="connsiteY2"/>
              </a:cxn>
              <a:cxn ang="0">
                <a:pos x="connsiteX3" y="connsiteY3"/>
              </a:cxn>
            </a:cxnLst>
            <a:rect l="l" t="t" r="r" b="b"/>
            <a:pathLst>
              <a:path w="3194050" h="1960059">
                <a:moveTo>
                  <a:pt x="0" y="0"/>
                </a:moveTo>
                <a:lnTo>
                  <a:pt x="3194050" y="0"/>
                </a:lnTo>
                <a:lnTo>
                  <a:pt x="3194050" y="1960059"/>
                </a:lnTo>
                <a:lnTo>
                  <a:pt x="0" y="1960059"/>
                </a:lnTo>
                <a:close/>
              </a:path>
            </a:pathLst>
          </a:custGeom>
        </p:spPr>
        <p:txBody>
          <a:bodyPr wrap="square" anchor="ctr">
            <a:noAutofit/>
          </a:bodyPr>
          <a:lstStyle>
            <a:lvl1pPr marL="0" indent="0" algn="ctr">
              <a:buNone/>
              <a:defRPr sz="1200"/>
            </a:lvl1pPr>
          </a:lstStyle>
          <a:p>
            <a:endParaRPr lang="en-US"/>
          </a:p>
        </p:txBody>
      </p:sp>
      <p:sp>
        <p:nvSpPr>
          <p:cNvPr id="4" name="Title 6">
            <a:extLst>
              <a:ext uri="{FF2B5EF4-FFF2-40B4-BE49-F238E27FC236}">
                <a16:creationId xmlns:a16="http://schemas.microsoft.com/office/drawing/2014/main" id="{DFD59BE2-B880-44BF-996D-DDABC93E3224}"/>
              </a:ext>
            </a:extLst>
          </p:cNvPr>
          <p:cNvSpPr>
            <a:spLocks noGrp="1"/>
          </p:cNvSpPr>
          <p:nvPr>
            <p:ph type="title"/>
          </p:nvPr>
        </p:nvSpPr>
        <p:spPr>
          <a:xfrm>
            <a:off x="635000" y="527905"/>
            <a:ext cx="10922000" cy="502749"/>
          </a:xfrm>
        </p:spPr>
        <p:txBody>
          <a:bodyPr/>
          <a:lstStyle>
            <a:lvl1pPr>
              <a:defRPr sz="2800">
                <a:latin typeface="Raleway Black" panose="020B0A03030101060003" pitchFamily="34" charset="0"/>
              </a:defRPr>
            </a:lvl1pPr>
          </a:lstStyle>
          <a:p>
            <a:r>
              <a:rPr lang="en-US"/>
              <a:t>Click to edit Master title style</a:t>
            </a:r>
          </a:p>
        </p:txBody>
      </p:sp>
    </p:spTree>
    <p:extLst>
      <p:ext uri="{BB962C8B-B14F-4D97-AF65-F5344CB8AC3E}">
        <p14:creationId xmlns:p14="http://schemas.microsoft.com/office/powerpoint/2010/main" val="248774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8_Full Image without Header &amp; Foot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364305-169C-4E29-A29D-EFA8A77DCF28}"/>
              </a:ext>
            </a:extLst>
          </p:cNvPr>
          <p:cNvSpPr>
            <a:spLocks noGrp="1"/>
          </p:cNvSpPr>
          <p:nvPr>
            <p:ph type="ftr" sz="quarter" idx="3"/>
          </p:nvPr>
        </p:nvSpPr>
        <p:spPr>
          <a:xfrm>
            <a:off x="10058547" y="6386831"/>
            <a:ext cx="1468120" cy="263524"/>
          </a:xfrm>
          <a:prstGeom prst="rect">
            <a:avLst/>
          </a:prstGeom>
        </p:spPr>
        <p:txBody>
          <a:bodyPr vert="horz" lIns="91440" tIns="45720" rIns="91440" bIns="45720" rtlCol="0" anchor="ctr"/>
          <a:lstStyle>
            <a:lvl1pPr algn="r">
              <a:defRPr sz="1100" i="1">
                <a:solidFill>
                  <a:schemeClr val="bg2">
                    <a:lumMod val="50000"/>
                  </a:schemeClr>
                </a:solidFill>
                <a:latin typeface="Lato" panose="020F0502020204030203" pitchFamily="34" charset="0"/>
                <a:ea typeface="Lato" panose="020F0502020204030203" pitchFamily="34" charset="0"/>
                <a:cs typeface="Lato" panose="020F0502020204030203" pitchFamily="34" charset="0"/>
              </a:defRPr>
            </a:lvl1pPr>
          </a:lstStyle>
          <a:p>
            <a:r>
              <a:rPr lang="en-US"/>
              <a:t>www.website.com</a:t>
            </a:r>
          </a:p>
        </p:txBody>
      </p:sp>
      <p:sp>
        <p:nvSpPr>
          <p:cNvPr id="6" name="Slide Number Placeholder 5">
            <a:extLst>
              <a:ext uri="{FF2B5EF4-FFF2-40B4-BE49-F238E27FC236}">
                <a16:creationId xmlns:a16="http://schemas.microsoft.com/office/drawing/2014/main" id="{CC5BE2B4-42DE-414D-9679-D4C753997FC5}"/>
              </a:ext>
            </a:extLst>
          </p:cNvPr>
          <p:cNvSpPr>
            <a:spLocks noGrp="1"/>
          </p:cNvSpPr>
          <p:nvPr>
            <p:ph type="sldNum" sz="quarter" idx="4"/>
          </p:nvPr>
        </p:nvSpPr>
        <p:spPr>
          <a:xfrm>
            <a:off x="11526667" y="6325869"/>
            <a:ext cx="527802" cy="365125"/>
          </a:xfrm>
          <a:prstGeom prst="rect">
            <a:avLst/>
          </a:prstGeom>
        </p:spPr>
        <p:txBody>
          <a:bodyPr vert="horz" lIns="91440" tIns="45720" rIns="91440" bIns="45720" rtlCol="0" anchor="ctr"/>
          <a:lstStyle>
            <a:lvl1pPr algn="ctr">
              <a:defRPr sz="1200" b="1" i="0">
                <a:solidFill>
                  <a:schemeClr val="tx2"/>
                </a:solidFill>
                <a:latin typeface="Lato" panose="020F0502020204030203" pitchFamily="34" charset="0"/>
                <a:ea typeface="Lato" panose="020F0502020204030203" pitchFamily="34" charset="0"/>
                <a:cs typeface="Lato" panose="020F0502020204030203" pitchFamily="34" charset="0"/>
              </a:defRPr>
            </a:lvl1pPr>
          </a:lstStyle>
          <a:p>
            <a:fld id="{A00BDDF7-D59E-4C4A-B754-EC09C2A7BA0E}" type="slidenum">
              <a:rPr lang="en-US" smtClean="0"/>
              <a:pPr/>
              <a:t>‹#›</a:t>
            </a:fld>
            <a:endParaRPr lang="en-US"/>
          </a:p>
        </p:txBody>
      </p:sp>
      <p:sp>
        <p:nvSpPr>
          <p:cNvPr id="7" name="Rectangle 6">
            <a:extLst>
              <a:ext uri="{FF2B5EF4-FFF2-40B4-BE49-F238E27FC236}">
                <a16:creationId xmlns:a16="http://schemas.microsoft.com/office/drawing/2014/main" id="{4A6C6D71-1340-46BD-B481-BD5D65FA1D4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Picture Placeholder 13">
            <a:extLst>
              <a:ext uri="{FF2B5EF4-FFF2-40B4-BE49-F238E27FC236}">
                <a16:creationId xmlns:a16="http://schemas.microsoft.com/office/drawing/2014/main" id="{0E356092-82AF-4F68-9A8D-27994526CAB3}"/>
              </a:ext>
            </a:extLst>
          </p:cNvPr>
          <p:cNvSpPr>
            <a:spLocks noGrp="1"/>
          </p:cNvSpPr>
          <p:nvPr>
            <p:ph type="pic" sz="quarter" idx="14"/>
          </p:nvPr>
        </p:nvSpPr>
        <p:spPr>
          <a:xfrm>
            <a:off x="8128000" y="3429000"/>
            <a:ext cx="4064000" cy="3429000"/>
          </a:xfrm>
          <a:custGeom>
            <a:avLst/>
            <a:gdLst>
              <a:gd name="connsiteX0" fmla="*/ 0 w 4064000"/>
              <a:gd name="connsiteY0" fmla="*/ 0 h 3429000"/>
              <a:gd name="connsiteX1" fmla="*/ 4064000 w 4064000"/>
              <a:gd name="connsiteY1" fmla="*/ 0 h 3429000"/>
              <a:gd name="connsiteX2" fmla="*/ 4064000 w 4064000"/>
              <a:gd name="connsiteY2" fmla="*/ 3429000 h 3429000"/>
              <a:gd name="connsiteX3" fmla="*/ 0 w 4064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000" h="3429000">
                <a:moveTo>
                  <a:pt x="0" y="0"/>
                </a:moveTo>
                <a:lnTo>
                  <a:pt x="4064000" y="0"/>
                </a:lnTo>
                <a:lnTo>
                  <a:pt x="4064000" y="3429000"/>
                </a:lnTo>
                <a:lnTo>
                  <a:pt x="0" y="3429000"/>
                </a:lnTo>
                <a:close/>
              </a:path>
            </a:pathLst>
          </a:custGeom>
        </p:spPr>
        <p:txBody>
          <a:bodyPr wrap="square" anchor="ctr">
            <a:noAutofit/>
          </a:bodyPr>
          <a:lstStyle>
            <a:lvl1pPr marL="0" indent="0" algn="ctr">
              <a:buNone/>
              <a:defRPr sz="1200"/>
            </a:lvl1pPr>
          </a:lstStyle>
          <a:p>
            <a:endParaRPr lang="en-US"/>
          </a:p>
        </p:txBody>
      </p:sp>
      <p:sp>
        <p:nvSpPr>
          <p:cNvPr id="12" name="Picture Placeholder 11">
            <a:extLst>
              <a:ext uri="{FF2B5EF4-FFF2-40B4-BE49-F238E27FC236}">
                <a16:creationId xmlns:a16="http://schemas.microsoft.com/office/drawing/2014/main" id="{D1965DE7-D63A-4753-988E-13DE1C2C0CCD}"/>
              </a:ext>
            </a:extLst>
          </p:cNvPr>
          <p:cNvSpPr>
            <a:spLocks noGrp="1"/>
          </p:cNvSpPr>
          <p:nvPr>
            <p:ph type="pic" sz="quarter" idx="15"/>
          </p:nvPr>
        </p:nvSpPr>
        <p:spPr>
          <a:xfrm>
            <a:off x="0" y="3429000"/>
            <a:ext cx="4064000" cy="3429000"/>
          </a:xfrm>
          <a:custGeom>
            <a:avLst/>
            <a:gdLst>
              <a:gd name="connsiteX0" fmla="*/ 0 w 4064000"/>
              <a:gd name="connsiteY0" fmla="*/ 0 h 3429000"/>
              <a:gd name="connsiteX1" fmla="*/ 4064000 w 4064000"/>
              <a:gd name="connsiteY1" fmla="*/ 0 h 3429000"/>
              <a:gd name="connsiteX2" fmla="*/ 4064000 w 4064000"/>
              <a:gd name="connsiteY2" fmla="*/ 3429000 h 3429000"/>
              <a:gd name="connsiteX3" fmla="*/ 0 w 4064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000" h="3429000">
                <a:moveTo>
                  <a:pt x="0" y="0"/>
                </a:moveTo>
                <a:lnTo>
                  <a:pt x="4064000" y="0"/>
                </a:lnTo>
                <a:lnTo>
                  <a:pt x="4064000" y="3429000"/>
                </a:lnTo>
                <a:lnTo>
                  <a:pt x="0" y="3429000"/>
                </a:lnTo>
                <a:close/>
              </a:path>
            </a:pathLst>
          </a:custGeom>
        </p:spPr>
        <p:txBody>
          <a:bodyPr wrap="square" anchor="ctr">
            <a:noAutofit/>
          </a:bodyPr>
          <a:lstStyle>
            <a:lvl1pPr marL="0" indent="0" algn="ctr">
              <a:buNone/>
              <a:defRPr sz="1200"/>
            </a:lvl1pPr>
          </a:lstStyle>
          <a:p>
            <a:endParaRPr lang="en-US"/>
          </a:p>
        </p:txBody>
      </p:sp>
      <p:sp>
        <p:nvSpPr>
          <p:cNvPr id="13" name="Picture Placeholder 12">
            <a:extLst>
              <a:ext uri="{FF2B5EF4-FFF2-40B4-BE49-F238E27FC236}">
                <a16:creationId xmlns:a16="http://schemas.microsoft.com/office/drawing/2014/main" id="{BDDB0E98-C8C9-4537-AC57-95D15190FD0F}"/>
              </a:ext>
            </a:extLst>
          </p:cNvPr>
          <p:cNvSpPr>
            <a:spLocks noGrp="1"/>
          </p:cNvSpPr>
          <p:nvPr>
            <p:ph type="pic" sz="quarter" idx="13"/>
          </p:nvPr>
        </p:nvSpPr>
        <p:spPr>
          <a:xfrm>
            <a:off x="4064000" y="0"/>
            <a:ext cx="4064000" cy="3429000"/>
          </a:xfrm>
          <a:custGeom>
            <a:avLst/>
            <a:gdLst>
              <a:gd name="connsiteX0" fmla="*/ 0 w 4064000"/>
              <a:gd name="connsiteY0" fmla="*/ 0 h 3429000"/>
              <a:gd name="connsiteX1" fmla="*/ 4064000 w 4064000"/>
              <a:gd name="connsiteY1" fmla="*/ 0 h 3429000"/>
              <a:gd name="connsiteX2" fmla="*/ 4064000 w 4064000"/>
              <a:gd name="connsiteY2" fmla="*/ 3429000 h 3429000"/>
              <a:gd name="connsiteX3" fmla="*/ 0 w 4064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064000" h="3429000">
                <a:moveTo>
                  <a:pt x="0" y="0"/>
                </a:moveTo>
                <a:lnTo>
                  <a:pt x="4064000" y="0"/>
                </a:lnTo>
                <a:lnTo>
                  <a:pt x="4064000" y="3429000"/>
                </a:lnTo>
                <a:lnTo>
                  <a:pt x="0" y="3429000"/>
                </a:lnTo>
                <a:close/>
              </a:path>
            </a:pathLst>
          </a:custGeom>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233388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124" Type="http://schemas.openxmlformats.org/officeDocument/2006/relationships/slideLayout" Target="../slideLayouts/slideLayout124.xml"/><Relationship Id="rId12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6B75024F-8A4E-475D-99F8-07373FF93D64}"/>
              </a:ext>
            </a:extLst>
          </p:cNvPr>
          <p:cNvSpPr>
            <a:spLocks noGrp="1"/>
          </p:cNvSpPr>
          <p:nvPr>
            <p:ph type="title"/>
          </p:nvPr>
        </p:nvSpPr>
        <p:spPr>
          <a:xfrm>
            <a:off x="635000" y="527905"/>
            <a:ext cx="10922000" cy="502749"/>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362557630"/>
      </p:ext>
    </p:extLst>
  </p:cSld>
  <p:clrMap bg1="lt1" tx1="dk1" bg2="lt2" tx2="dk2" accent1="accent1" accent2="accent2" accent3="accent3" accent4="accent4" accent5="accent5" accent6="accent6" hlink="hlink" folHlink="folHlink"/>
  <p:sldLayoutIdLst>
    <p:sldLayoutId id="2147483923" r:id="rId1"/>
    <p:sldLayoutId id="2147483790" r:id="rId2"/>
    <p:sldLayoutId id="2147483726" r:id="rId3"/>
    <p:sldLayoutId id="2147483836" r:id="rId4"/>
    <p:sldLayoutId id="2147483922" r:id="rId5"/>
    <p:sldLayoutId id="2147483858" r:id="rId6"/>
    <p:sldLayoutId id="2147483859" r:id="rId7"/>
    <p:sldLayoutId id="2147483852" r:id="rId8"/>
    <p:sldLayoutId id="2147483851" r:id="rId9"/>
    <p:sldLayoutId id="2147483854" r:id="rId10"/>
    <p:sldLayoutId id="2147483855" r:id="rId11"/>
    <p:sldLayoutId id="2147483856" r:id="rId12"/>
    <p:sldLayoutId id="2147483847" r:id="rId13"/>
    <p:sldLayoutId id="2147483857" r:id="rId14"/>
    <p:sldLayoutId id="2147483838" r:id="rId15"/>
    <p:sldLayoutId id="2147483837" r:id="rId16"/>
    <p:sldLayoutId id="2147483816" r:id="rId17"/>
    <p:sldLayoutId id="2147483817" r:id="rId18"/>
    <p:sldLayoutId id="2147483820" r:id="rId19"/>
    <p:sldLayoutId id="2147483802" r:id="rId20"/>
    <p:sldLayoutId id="2147483791" r:id="rId21"/>
    <p:sldLayoutId id="2147483792" r:id="rId22"/>
    <p:sldLayoutId id="2147483803" r:id="rId23"/>
    <p:sldLayoutId id="2147483801" r:id="rId24"/>
    <p:sldLayoutId id="2147483800" r:id="rId25"/>
    <p:sldLayoutId id="2147483794" r:id="rId26"/>
    <p:sldLayoutId id="2147483799" r:id="rId27"/>
    <p:sldLayoutId id="2147483793" r:id="rId28"/>
    <p:sldLayoutId id="2147483795" r:id="rId29"/>
    <p:sldLayoutId id="2147483796" r:id="rId30"/>
    <p:sldLayoutId id="2147483804" r:id="rId31"/>
    <p:sldLayoutId id="2147483821" r:id="rId32"/>
    <p:sldLayoutId id="2147483822" r:id="rId33"/>
    <p:sldLayoutId id="2147483823" r:id="rId34"/>
    <p:sldLayoutId id="2147483824" r:id="rId35"/>
    <p:sldLayoutId id="2147483818" r:id="rId36"/>
    <p:sldLayoutId id="2147483819" r:id="rId37"/>
    <p:sldLayoutId id="2147483814" r:id="rId38"/>
    <p:sldLayoutId id="2147483846" r:id="rId39"/>
    <p:sldLayoutId id="2147483825" r:id="rId40"/>
    <p:sldLayoutId id="2147483826" r:id="rId41"/>
    <p:sldLayoutId id="2147483827" r:id="rId42"/>
    <p:sldLayoutId id="2147483828" r:id="rId43"/>
    <p:sldLayoutId id="2147483829" r:id="rId44"/>
    <p:sldLayoutId id="2147483830" r:id="rId45"/>
    <p:sldLayoutId id="2147483831" r:id="rId46"/>
    <p:sldLayoutId id="2147483832" r:id="rId47"/>
    <p:sldLayoutId id="2147483833" r:id="rId48"/>
    <p:sldLayoutId id="2147483839" r:id="rId49"/>
    <p:sldLayoutId id="2147483924" r:id="rId50"/>
    <p:sldLayoutId id="2147483928" r:id="rId51"/>
    <p:sldLayoutId id="2147483929" r:id="rId52"/>
    <p:sldLayoutId id="2147483935" r:id="rId53"/>
    <p:sldLayoutId id="2147483934" r:id="rId54"/>
    <p:sldLayoutId id="2147483930" r:id="rId55"/>
    <p:sldLayoutId id="2147483936" r:id="rId56"/>
    <p:sldLayoutId id="2147483938" r:id="rId57"/>
    <p:sldLayoutId id="2147483937" r:id="rId58"/>
    <p:sldLayoutId id="2147483939" r:id="rId59"/>
    <p:sldLayoutId id="2147483940" r:id="rId60"/>
    <p:sldLayoutId id="2147483848" r:id="rId61"/>
    <p:sldLayoutId id="2147483845" r:id="rId62"/>
    <p:sldLayoutId id="2147483861" r:id="rId63"/>
    <p:sldLayoutId id="2147483865" r:id="rId64"/>
    <p:sldLayoutId id="2147483866" r:id="rId65"/>
    <p:sldLayoutId id="2147483867" r:id="rId66"/>
    <p:sldLayoutId id="2147483868" r:id="rId67"/>
    <p:sldLayoutId id="2147483869" r:id="rId68"/>
    <p:sldLayoutId id="2147483871" r:id="rId69"/>
    <p:sldLayoutId id="2147483872" r:id="rId70"/>
    <p:sldLayoutId id="2147483870" r:id="rId71"/>
    <p:sldLayoutId id="2147483873" r:id="rId72"/>
    <p:sldLayoutId id="2147483874" r:id="rId73"/>
    <p:sldLayoutId id="2147483863" r:id="rId74"/>
    <p:sldLayoutId id="2147483864" r:id="rId75"/>
    <p:sldLayoutId id="2147483875" r:id="rId76"/>
    <p:sldLayoutId id="2147483876" r:id="rId77"/>
    <p:sldLayoutId id="2147483877" r:id="rId78"/>
    <p:sldLayoutId id="2147483879" r:id="rId79"/>
    <p:sldLayoutId id="2147483878" r:id="rId80"/>
    <p:sldLayoutId id="2147483862" r:id="rId81"/>
    <p:sldLayoutId id="2147483849" r:id="rId82"/>
    <p:sldLayoutId id="2147483860" r:id="rId83"/>
    <p:sldLayoutId id="2147483843" r:id="rId84"/>
    <p:sldLayoutId id="2147483842" r:id="rId85"/>
    <p:sldLayoutId id="2147483844" r:id="rId86"/>
    <p:sldLayoutId id="2147483841" r:id="rId87"/>
    <p:sldLayoutId id="2147483840" r:id="rId88"/>
    <p:sldLayoutId id="2147483834" r:id="rId89"/>
    <p:sldLayoutId id="2147483835" r:id="rId90"/>
    <p:sldLayoutId id="2147483815" r:id="rId91"/>
    <p:sldLayoutId id="2147483809" r:id="rId92"/>
    <p:sldLayoutId id="2147483810" r:id="rId93"/>
    <p:sldLayoutId id="2147483811" r:id="rId94"/>
    <p:sldLayoutId id="2147483812" r:id="rId95"/>
    <p:sldLayoutId id="2147483813" r:id="rId96"/>
    <p:sldLayoutId id="2147483805" r:id="rId97"/>
    <p:sldLayoutId id="2147483806" r:id="rId98"/>
    <p:sldLayoutId id="2147483807" r:id="rId99"/>
    <p:sldLayoutId id="2147483798" r:id="rId100"/>
    <p:sldLayoutId id="2147483880" r:id="rId101"/>
    <p:sldLayoutId id="2147483926" r:id="rId102"/>
    <p:sldLayoutId id="2147483927" r:id="rId103"/>
    <p:sldLayoutId id="2147483881" r:id="rId104"/>
    <p:sldLayoutId id="2147483882" r:id="rId105"/>
    <p:sldLayoutId id="2147483883" r:id="rId106"/>
    <p:sldLayoutId id="2147483885" r:id="rId107"/>
    <p:sldLayoutId id="2147483886" r:id="rId108"/>
    <p:sldLayoutId id="2147483884" r:id="rId109"/>
    <p:sldLayoutId id="2147483931" r:id="rId110"/>
    <p:sldLayoutId id="2147483887" r:id="rId111"/>
    <p:sldLayoutId id="2147483888" r:id="rId112"/>
    <p:sldLayoutId id="2147483889" r:id="rId113"/>
    <p:sldLayoutId id="2147483890" r:id="rId114"/>
    <p:sldLayoutId id="2147483891" r:id="rId115"/>
    <p:sldLayoutId id="2147483892" r:id="rId116"/>
    <p:sldLayoutId id="2147483893" r:id="rId117"/>
    <p:sldLayoutId id="2147483932" r:id="rId118"/>
    <p:sldLayoutId id="2147483894" r:id="rId119"/>
    <p:sldLayoutId id="2147483895" r:id="rId120"/>
    <p:sldLayoutId id="2147483896" r:id="rId121"/>
    <p:sldLayoutId id="2147483933" r:id="rId122"/>
    <p:sldLayoutId id="2147483921" r:id="rId123"/>
    <p:sldLayoutId id="2147483897" r:id="rId124"/>
    <p:sldLayoutId id="2147483909" r:id="rId125"/>
    <p:sldLayoutId id="2147483915" r:id="rId126"/>
    <p:sldLayoutId id="2147483925" r:id="rId127"/>
    <p:sldLayoutId id="2147483954" r:id="rId128"/>
  </p:sldLayoutIdLst>
  <p:hf hdr="0" ftr="0" dt="0"/>
  <p:txStyles>
    <p:title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p:titleStyle>
    <p:bodyStyle>
      <a:lvl1pPr marL="0" indent="0" algn="ctr" defTabSz="914400" rtl="0" eaLnBrk="1" latinLnBrk="0" hangingPunct="1">
        <a:lnSpc>
          <a:spcPct val="90000"/>
        </a:lnSpc>
        <a:spcBef>
          <a:spcPts val="1000"/>
        </a:spcBef>
        <a:buFontTx/>
        <a:buNone/>
        <a:defRPr sz="1700" kern="1200">
          <a:solidFill>
            <a:schemeClr val="tx1"/>
          </a:solidFill>
          <a:latin typeface="Raleway" panose="020B0503030101060003" pitchFamily="34" charset="0"/>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3.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4.jp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26.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19.jpg"/><Relationship Id="rId4" Type="http://schemas.openxmlformats.org/officeDocument/2006/relationships/image" Target="../media/image3.jp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15.xml"/><Relationship Id="rId6" Type="http://schemas.openxmlformats.org/officeDocument/2006/relationships/image" Target="../media/image18.jpg"/><Relationship Id="rId5" Type="http://schemas.openxmlformats.org/officeDocument/2006/relationships/image" Target="../media/image19.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000D637-1A98-4890-FADC-603B3D1392D6}"/>
              </a:ext>
            </a:extLst>
          </p:cNvPr>
          <p:cNvPicPr>
            <a:picLocks noChangeAspect="1"/>
          </p:cNvPicPr>
          <p:nvPr/>
        </p:nvPicPr>
        <p:blipFill>
          <a:blip r:embed="rId3"/>
          <a:srcRect/>
          <a:stretch/>
        </p:blipFill>
        <p:spPr>
          <a:xfrm>
            <a:off x="-1" y="-5656"/>
            <a:ext cx="12190413" cy="6884455"/>
          </a:xfrm>
          <a:prstGeom prst="rect">
            <a:avLst/>
          </a:prstGeom>
        </p:spPr>
      </p:pic>
      <p:sp>
        <p:nvSpPr>
          <p:cNvPr id="23" name="Freeform 7">
            <a:extLst>
              <a:ext uri="{FF2B5EF4-FFF2-40B4-BE49-F238E27FC236}">
                <a16:creationId xmlns:a16="http://schemas.microsoft.com/office/drawing/2014/main" id="{CA02008E-2E8D-4AA2-BCB9-5DD4C527282C}"/>
              </a:ext>
            </a:extLst>
          </p:cNvPr>
          <p:cNvSpPr>
            <a:spLocks/>
          </p:cNvSpPr>
          <p:nvPr/>
        </p:nvSpPr>
        <p:spPr bwMode="auto">
          <a:xfrm>
            <a:off x="2308484" y="-6000"/>
            <a:ext cx="8019781" cy="6856412"/>
          </a:xfrm>
          <a:custGeom>
            <a:avLst/>
            <a:gdLst>
              <a:gd name="T0" fmla="*/ 4801 w 5055"/>
              <a:gd name="T1" fmla="*/ 2427 h 4320"/>
              <a:gd name="T2" fmla="*/ 3525 w 5055"/>
              <a:gd name="T3" fmla="*/ 0 h 4320"/>
              <a:gd name="T4" fmla="*/ 2698 w 5055"/>
              <a:gd name="T5" fmla="*/ 0 h 4320"/>
              <a:gd name="T6" fmla="*/ 3771 w 5055"/>
              <a:gd name="T7" fmla="*/ 2040 h 4320"/>
              <a:gd name="T8" fmla="*/ 3025 w 5055"/>
              <a:gd name="T9" fmla="*/ 3315 h 4320"/>
              <a:gd name="T10" fmla="*/ 0 w 5055"/>
              <a:gd name="T11" fmla="*/ 4320 h 4320"/>
              <a:gd name="T12" fmla="*/ 2192 w 5055"/>
              <a:gd name="T13" fmla="*/ 4320 h 4320"/>
              <a:gd name="T14" fmla="*/ 4055 w 5055"/>
              <a:gd name="T15" fmla="*/ 3701 h 4320"/>
              <a:gd name="T16" fmla="*/ 4801 w 5055"/>
              <a:gd name="T17" fmla="*/ 2427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5" h="4320">
                <a:moveTo>
                  <a:pt x="4801" y="2427"/>
                </a:moveTo>
                <a:cubicBezTo>
                  <a:pt x="3525" y="0"/>
                  <a:pt x="3525" y="0"/>
                  <a:pt x="3525" y="0"/>
                </a:cubicBezTo>
                <a:cubicBezTo>
                  <a:pt x="2698" y="0"/>
                  <a:pt x="2698" y="0"/>
                  <a:pt x="2698" y="0"/>
                </a:cubicBezTo>
                <a:cubicBezTo>
                  <a:pt x="3771" y="2040"/>
                  <a:pt x="3771" y="2040"/>
                  <a:pt x="3771" y="2040"/>
                </a:cubicBezTo>
                <a:cubicBezTo>
                  <a:pt x="4025" y="2523"/>
                  <a:pt x="3691" y="3094"/>
                  <a:pt x="3025" y="3315"/>
                </a:cubicBezTo>
                <a:cubicBezTo>
                  <a:pt x="0" y="4320"/>
                  <a:pt x="0" y="4320"/>
                  <a:pt x="0" y="4320"/>
                </a:cubicBezTo>
                <a:cubicBezTo>
                  <a:pt x="2192" y="4320"/>
                  <a:pt x="2192" y="4320"/>
                  <a:pt x="2192" y="4320"/>
                </a:cubicBezTo>
                <a:cubicBezTo>
                  <a:pt x="4055" y="3701"/>
                  <a:pt x="4055" y="3701"/>
                  <a:pt x="4055" y="3701"/>
                </a:cubicBezTo>
                <a:cubicBezTo>
                  <a:pt x="4721" y="3480"/>
                  <a:pt x="5055" y="2909"/>
                  <a:pt x="4801" y="2427"/>
                </a:cubicBezTo>
                <a:close/>
              </a:path>
            </a:pathLst>
          </a:custGeom>
          <a:solidFill>
            <a:schemeClr val="accent6">
              <a:alpha val="60000"/>
            </a:schemeClr>
          </a:solidFill>
          <a:ln>
            <a:noFill/>
          </a:ln>
          <a:effectLst>
            <a:reflection blurRad="63500" stA="45000" endPos="65000" dir="5400000" sy="-100000" algn="bl" rotWithShape="0"/>
          </a:effectLst>
        </p:spPr>
        <p:txBody>
          <a:bodyPr vert="horz" wrap="square" lIns="91440" tIns="45720" rIns="91440" bIns="45720" numCol="1" anchor="t" anchorCtr="0" compatLnSpc="1">
            <a:prstTxWarp prst="textNoShape">
              <a:avLst/>
            </a:prstTxWarp>
          </a:bodyPr>
          <a:lstStyle/>
          <a:p>
            <a:endParaRPr lang="en-GB"/>
          </a:p>
        </p:txBody>
      </p:sp>
      <p:sp>
        <p:nvSpPr>
          <p:cNvPr id="22" name="Freeform 6">
            <a:extLst>
              <a:ext uri="{FF2B5EF4-FFF2-40B4-BE49-F238E27FC236}">
                <a16:creationId xmlns:a16="http://schemas.microsoft.com/office/drawing/2014/main" id="{50587E97-95A8-4001-9300-6A6C6CC437EF}"/>
              </a:ext>
            </a:extLst>
          </p:cNvPr>
          <p:cNvSpPr>
            <a:spLocks/>
          </p:cNvSpPr>
          <p:nvPr/>
        </p:nvSpPr>
        <p:spPr bwMode="auto">
          <a:xfrm>
            <a:off x="5767877" y="-6000"/>
            <a:ext cx="6151725" cy="6856412"/>
          </a:xfrm>
          <a:custGeom>
            <a:avLst/>
            <a:gdLst>
              <a:gd name="T0" fmla="*/ 2609 w 3877"/>
              <a:gd name="T1" fmla="*/ 2427 h 4320"/>
              <a:gd name="T2" fmla="*/ 1863 w 3877"/>
              <a:gd name="T3" fmla="*/ 3701 h 4320"/>
              <a:gd name="T4" fmla="*/ 0 w 3877"/>
              <a:gd name="T5" fmla="*/ 4320 h 4320"/>
              <a:gd name="T6" fmla="*/ 1949 w 3877"/>
              <a:gd name="T7" fmla="*/ 4320 h 4320"/>
              <a:gd name="T8" fmla="*/ 2876 w 3877"/>
              <a:gd name="T9" fmla="*/ 4012 h 4320"/>
              <a:gd name="T10" fmla="*/ 3623 w 3877"/>
              <a:gd name="T11" fmla="*/ 2738 h 4320"/>
              <a:gd name="T12" fmla="*/ 2183 w 3877"/>
              <a:gd name="T13" fmla="*/ 0 h 4320"/>
              <a:gd name="T14" fmla="*/ 1333 w 3877"/>
              <a:gd name="T15" fmla="*/ 0 h 4320"/>
              <a:gd name="T16" fmla="*/ 2609 w 3877"/>
              <a:gd name="T17" fmla="*/ 2427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77" h="4320">
                <a:moveTo>
                  <a:pt x="2609" y="2427"/>
                </a:moveTo>
                <a:cubicBezTo>
                  <a:pt x="2863" y="2909"/>
                  <a:pt x="2529" y="3480"/>
                  <a:pt x="1863" y="3701"/>
                </a:cubicBezTo>
                <a:cubicBezTo>
                  <a:pt x="0" y="4320"/>
                  <a:pt x="0" y="4320"/>
                  <a:pt x="0" y="4320"/>
                </a:cubicBezTo>
                <a:cubicBezTo>
                  <a:pt x="1949" y="4320"/>
                  <a:pt x="1949" y="4320"/>
                  <a:pt x="1949" y="4320"/>
                </a:cubicBezTo>
                <a:cubicBezTo>
                  <a:pt x="2876" y="4012"/>
                  <a:pt x="2876" y="4012"/>
                  <a:pt x="2876" y="4012"/>
                </a:cubicBezTo>
                <a:cubicBezTo>
                  <a:pt x="3542" y="3791"/>
                  <a:pt x="3877" y="3220"/>
                  <a:pt x="3623" y="2738"/>
                </a:cubicBezTo>
                <a:cubicBezTo>
                  <a:pt x="2183" y="0"/>
                  <a:pt x="2183" y="0"/>
                  <a:pt x="2183" y="0"/>
                </a:cubicBezTo>
                <a:cubicBezTo>
                  <a:pt x="1333" y="0"/>
                  <a:pt x="1333" y="0"/>
                  <a:pt x="1333" y="0"/>
                </a:cubicBezTo>
                <a:lnTo>
                  <a:pt x="2609" y="2427"/>
                </a:lnTo>
                <a:close/>
              </a:path>
            </a:pathLst>
          </a:custGeom>
          <a:solidFill>
            <a:schemeClr val="accent6">
              <a:lumMod val="75000"/>
              <a:alpha val="6000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5" name="Freeform 9">
            <a:extLst>
              <a:ext uri="{FF2B5EF4-FFF2-40B4-BE49-F238E27FC236}">
                <a16:creationId xmlns:a16="http://schemas.microsoft.com/office/drawing/2014/main" id="{F2D0F1A0-A157-4EB6-A5C6-AABF78BD4258}"/>
              </a:ext>
            </a:extLst>
          </p:cNvPr>
          <p:cNvSpPr>
            <a:spLocks/>
          </p:cNvSpPr>
          <p:nvPr/>
        </p:nvSpPr>
        <p:spPr bwMode="auto">
          <a:xfrm>
            <a:off x="-8066" y="-5656"/>
            <a:ext cx="6996080" cy="6450106"/>
          </a:xfrm>
          <a:custGeom>
            <a:avLst/>
            <a:gdLst>
              <a:gd name="T0" fmla="*/ 2401 w 4409"/>
              <a:gd name="T1" fmla="*/ 2636 h 4064"/>
              <a:gd name="T2" fmla="*/ 0 w 4409"/>
              <a:gd name="T3" fmla="*/ 3381 h 4064"/>
              <a:gd name="T4" fmla="*/ 0 w 4409"/>
              <a:gd name="T5" fmla="*/ 4064 h 4064"/>
              <a:gd name="T6" fmla="*/ 148 w 4409"/>
              <a:gd name="T7" fmla="*/ 4025 h 4064"/>
              <a:gd name="T8" fmla="*/ 3406 w 4409"/>
              <a:gd name="T9" fmla="*/ 3015 h 4064"/>
              <a:gd name="T10" fmla="*/ 4174 w 4409"/>
              <a:gd name="T11" fmla="*/ 1781 h 4064"/>
              <a:gd name="T12" fmla="*/ 3300 w 4409"/>
              <a:gd name="T13" fmla="*/ 0 h 4064"/>
              <a:gd name="T14" fmla="*/ 2436 w 4409"/>
              <a:gd name="T15" fmla="*/ 0 h 4064"/>
              <a:gd name="T16" fmla="*/ 3144 w 4409"/>
              <a:gd name="T17" fmla="*/ 1442 h 4064"/>
              <a:gd name="T18" fmla="*/ 2401 w 4409"/>
              <a:gd name="T19" fmla="*/ 2636 h 4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09" h="4064">
                <a:moveTo>
                  <a:pt x="2401" y="2636"/>
                </a:moveTo>
                <a:cubicBezTo>
                  <a:pt x="0" y="3381"/>
                  <a:pt x="0" y="3381"/>
                  <a:pt x="0" y="3381"/>
                </a:cubicBezTo>
                <a:cubicBezTo>
                  <a:pt x="0" y="4064"/>
                  <a:pt x="0" y="4064"/>
                  <a:pt x="0" y="4064"/>
                </a:cubicBezTo>
                <a:cubicBezTo>
                  <a:pt x="49" y="4053"/>
                  <a:pt x="99" y="4040"/>
                  <a:pt x="148" y="4025"/>
                </a:cubicBezTo>
                <a:cubicBezTo>
                  <a:pt x="3406" y="3015"/>
                  <a:pt x="3406" y="3015"/>
                  <a:pt x="3406" y="3015"/>
                </a:cubicBezTo>
                <a:cubicBezTo>
                  <a:pt x="4065" y="2810"/>
                  <a:pt x="4409" y="2258"/>
                  <a:pt x="4174" y="1781"/>
                </a:cubicBezTo>
                <a:cubicBezTo>
                  <a:pt x="3300" y="0"/>
                  <a:pt x="3300" y="0"/>
                  <a:pt x="3300" y="0"/>
                </a:cubicBezTo>
                <a:cubicBezTo>
                  <a:pt x="2436" y="0"/>
                  <a:pt x="2436" y="0"/>
                  <a:pt x="2436" y="0"/>
                </a:cubicBezTo>
                <a:cubicBezTo>
                  <a:pt x="3144" y="1442"/>
                  <a:pt x="3144" y="1442"/>
                  <a:pt x="3144" y="1442"/>
                </a:cubicBezTo>
                <a:cubicBezTo>
                  <a:pt x="3371" y="1904"/>
                  <a:pt x="3038" y="2438"/>
                  <a:pt x="2401" y="2636"/>
                </a:cubicBezTo>
                <a:close/>
              </a:path>
            </a:pathLst>
          </a:custGeom>
          <a:solidFill>
            <a:schemeClr val="accent4">
              <a:alpha val="6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8">
            <a:extLst>
              <a:ext uri="{FF2B5EF4-FFF2-40B4-BE49-F238E27FC236}">
                <a16:creationId xmlns:a16="http://schemas.microsoft.com/office/drawing/2014/main" id="{BF453AE8-B7AF-46A5-BDEE-43EBB06BDF39}"/>
              </a:ext>
            </a:extLst>
          </p:cNvPr>
          <p:cNvSpPr>
            <a:spLocks/>
          </p:cNvSpPr>
          <p:nvPr/>
        </p:nvSpPr>
        <p:spPr bwMode="auto">
          <a:xfrm>
            <a:off x="-8066" y="-6000"/>
            <a:ext cx="8702248" cy="6856412"/>
          </a:xfrm>
          <a:custGeom>
            <a:avLst/>
            <a:gdLst>
              <a:gd name="T0" fmla="*/ 4174 w 5484"/>
              <a:gd name="T1" fmla="*/ 1781 h 4320"/>
              <a:gd name="T2" fmla="*/ 3406 w 5484"/>
              <a:gd name="T3" fmla="*/ 3015 h 4320"/>
              <a:gd name="T4" fmla="*/ 148 w 5484"/>
              <a:gd name="T5" fmla="*/ 4025 h 4320"/>
              <a:gd name="T6" fmla="*/ 0 w 5484"/>
              <a:gd name="T7" fmla="*/ 4064 h 4320"/>
              <a:gd name="T8" fmla="*/ 0 w 5484"/>
              <a:gd name="T9" fmla="*/ 4320 h 4320"/>
              <a:gd name="T10" fmla="*/ 1459 w 5484"/>
              <a:gd name="T11" fmla="*/ 4320 h 4320"/>
              <a:gd name="T12" fmla="*/ 4484 w 5484"/>
              <a:gd name="T13" fmla="*/ 3315 h 4320"/>
              <a:gd name="T14" fmla="*/ 5230 w 5484"/>
              <a:gd name="T15" fmla="*/ 2040 h 4320"/>
              <a:gd name="T16" fmla="*/ 4157 w 5484"/>
              <a:gd name="T17" fmla="*/ 0 h 4320"/>
              <a:gd name="T18" fmla="*/ 3300 w 5484"/>
              <a:gd name="T19" fmla="*/ 0 h 4320"/>
              <a:gd name="T20" fmla="*/ 4174 w 5484"/>
              <a:gd name="T21" fmla="*/ 1781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84" h="4320">
                <a:moveTo>
                  <a:pt x="4174" y="1781"/>
                </a:moveTo>
                <a:cubicBezTo>
                  <a:pt x="4409" y="2258"/>
                  <a:pt x="4065" y="2810"/>
                  <a:pt x="3406" y="3015"/>
                </a:cubicBezTo>
                <a:cubicBezTo>
                  <a:pt x="148" y="4025"/>
                  <a:pt x="148" y="4025"/>
                  <a:pt x="148" y="4025"/>
                </a:cubicBezTo>
                <a:cubicBezTo>
                  <a:pt x="99" y="4040"/>
                  <a:pt x="49" y="4053"/>
                  <a:pt x="0" y="4064"/>
                </a:cubicBezTo>
                <a:cubicBezTo>
                  <a:pt x="0" y="4320"/>
                  <a:pt x="0" y="4320"/>
                  <a:pt x="0" y="4320"/>
                </a:cubicBezTo>
                <a:cubicBezTo>
                  <a:pt x="1459" y="4320"/>
                  <a:pt x="1459" y="4320"/>
                  <a:pt x="1459" y="4320"/>
                </a:cubicBezTo>
                <a:cubicBezTo>
                  <a:pt x="4484" y="3315"/>
                  <a:pt x="4484" y="3315"/>
                  <a:pt x="4484" y="3315"/>
                </a:cubicBezTo>
                <a:cubicBezTo>
                  <a:pt x="5150" y="3094"/>
                  <a:pt x="5484" y="2523"/>
                  <a:pt x="5230" y="2040"/>
                </a:cubicBezTo>
                <a:cubicBezTo>
                  <a:pt x="4157" y="0"/>
                  <a:pt x="4157" y="0"/>
                  <a:pt x="4157" y="0"/>
                </a:cubicBezTo>
                <a:cubicBezTo>
                  <a:pt x="3300" y="0"/>
                  <a:pt x="3300" y="0"/>
                  <a:pt x="3300" y="0"/>
                </a:cubicBezTo>
                <a:lnTo>
                  <a:pt x="4174" y="1781"/>
                </a:lnTo>
                <a:close/>
              </a:path>
            </a:pathLst>
          </a:custGeom>
          <a:solidFill>
            <a:schemeClr val="accent5">
              <a:alpha val="83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10">
            <a:extLst>
              <a:ext uri="{FF2B5EF4-FFF2-40B4-BE49-F238E27FC236}">
                <a16:creationId xmlns:a16="http://schemas.microsoft.com/office/drawing/2014/main" id="{A0EC07AF-E6CD-4250-AECE-60C0075E81F6}"/>
              </a:ext>
            </a:extLst>
          </p:cNvPr>
          <p:cNvSpPr>
            <a:spLocks/>
          </p:cNvSpPr>
          <p:nvPr/>
        </p:nvSpPr>
        <p:spPr bwMode="auto">
          <a:xfrm>
            <a:off x="1588" y="1588"/>
            <a:ext cx="5348636" cy="5366095"/>
          </a:xfrm>
          <a:custGeom>
            <a:avLst/>
            <a:gdLst>
              <a:gd name="T0" fmla="*/ 2150 w 3371"/>
              <a:gd name="T1" fmla="*/ 1219 h 3381"/>
              <a:gd name="T2" fmla="*/ 1383 w 3371"/>
              <a:gd name="T3" fmla="*/ 2248 h 3381"/>
              <a:gd name="T4" fmla="*/ 0 w 3371"/>
              <a:gd name="T5" fmla="*/ 2677 h 3381"/>
              <a:gd name="T6" fmla="*/ 0 w 3371"/>
              <a:gd name="T7" fmla="*/ 3381 h 3381"/>
              <a:gd name="T8" fmla="*/ 2401 w 3371"/>
              <a:gd name="T9" fmla="*/ 2636 h 3381"/>
              <a:gd name="T10" fmla="*/ 3144 w 3371"/>
              <a:gd name="T11" fmla="*/ 1442 h 3381"/>
              <a:gd name="T12" fmla="*/ 2436 w 3371"/>
              <a:gd name="T13" fmla="*/ 0 h 3381"/>
              <a:gd name="T14" fmla="*/ 1551 w 3371"/>
              <a:gd name="T15" fmla="*/ 0 h 3381"/>
              <a:gd name="T16" fmla="*/ 2150 w 3371"/>
              <a:gd name="T17" fmla="*/ 1219 h 3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1" h="3381">
                <a:moveTo>
                  <a:pt x="2150" y="1219"/>
                </a:moveTo>
                <a:cubicBezTo>
                  <a:pt x="2336" y="1598"/>
                  <a:pt x="1992" y="2059"/>
                  <a:pt x="1383" y="2248"/>
                </a:cubicBezTo>
                <a:cubicBezTo>
                  <a:pt x="0" y="2677"/>
                  <a:pt x="0" y="2677"/>
                  <a:pt x="0" y="2677"/>
                </a:cubicBezTo>
                <a:cubicBezTo>
                  <a:pt x="0" y="3381"/>
                  <a:pt x="0" y="3381"/>
                  <a:pt x="0" y="3381"/>
                </a:cubicBezTo>
                <a:cubicBezTo>
                  <a:pt x="2401" y="2636"/>
                  <a:pt x="2401" y="2636"/>
                  <a:pt x="2401" y="2636"/>
                </a:cubicBezTo>
                <a:cubicBezTo>
                  <a:pt x="3038" y="2438"/>
                  <a:pt x="3371" y="1904"/>
                  <a:pt x="3144" y="1442"/>
                </a:cubicBezTo>
                <a:cubicBezTo>
                  <a:pt x="2436" y="0"/>
                  <a:pt x="2436" y="0"/>
                  <a:pt x="2436" y="0"/>
                </a:cubicBezTo>
                <a:cubicBezTo>
                  <a:pt x="1551" y="0"/>
                  <a:pt x="1551" y="0"/>
                  <a:pt x="1551" y="0"/>
                </a:cubicBezTo>
                <a:lnTo>
                  <a:pt x="2150" y="1219"/>
                </a:lnTo>
                <a:close/>
              </a:path>
            </a:pathLst>
          </a:custGeom>
          <a:solidFill>
            <a:schemeClr val="accent3">
              <a:alpha val="6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11">
            <a:extLst>
              <a:ext uri="{FF2B5EF4-FFF2-40B4-BE49-F238E27FC236}">
                <a16:creationId xmlns:a16="http://schemas.microsoft.com/office/drawing/2014/main" id="{9825DA8D-0F40-4ED7-B31A-0E36DFF4D9B3}"/>
              </a:ext>
            </a:extLst>
          </p:cNvPr>
          <p:cNvSpPr>
            <a:spLocks/>
          </p:cNvSpPr>
          <p:nvPr/>
        </p:nvSpPr>
        <p:spPr bwMode="auto">
          <a:xfrm>
            <a:off x="0" y="3211"/>
            <a:ext cx="3705955" cy="4248754"/>
          </a:xfrm>
          <a:custGeom>
            <a:avLst/>
            <a:gdLst>
              <a:gd name="T0" fmla="*/ 1135 w 2336"/>
              <a:gd name="T1" fmla="*/ 871 h 2677"/>
              <a:gd name="T2" fmla="*/ 379 w 2336"/>
              <a:gd name="T3" fmla="*/ 1893 h 2677"/>
              <a:gd name="T4" fmla="*/ 0 w 2336"/>
              <a:gd name="T5" fmla="*/ 2011 h 2677"/>
              <a:gd name="T6" fmla="*/ 0 w 2336"/>
              <a:gd name="T7" fmla="*/ 2677 h 2677"/>
              <a:gd name="T8" fmla="*/ 1383 w 2336"/>
              <a:gd name="T9" fmla="*/ 2248 h 2677"/>
              <a:gd name="T10" fmla="*/ 2150 w 2336"/>
              <a:gd name="T11" fmla="*/ 1219 h 2677"/>
              <a:gd name="T12" fmla="*/ 1551 w 2336"/>
              <a:gd name="T13" fmla="*/ 0 h 2677"/>
              <a:gd name="T14" fmla="*/ 708 w 2336"/>
              <a:gd name="T15" fmla="*/ 0 h 2677"/>
              <a:gd name="T16" fmla="*/ 1135 w 2336"/>
              <a:gd name="T17" fmla="*/ 871 h 2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6" h="2677">
                <a:moveTo>
                  <a:pt x="1135" y="871"/>
                </a:moveTo>
                <a:cubicBezTo>
                  <a:pt x="1321" y="1248"/>
                  <a:pt x="982" y="1706"/>
                  <a:pt x="379" y="1893"/>
                </a:cubicBezTo>
                <a:cubicBezTo>
                  <a:pt x="0" y="2011"/>
                  <a:pt x="0" y="2011"/>
                  <a:pt x="0" y="2011"/>
                </a:cubicBezTo>
                <a:cubicBezTo>
                  <a:pt x="0" y="2677"/>
                  <a:pt x="0" y="2677"/>
                  <a:pt x="0" y="2677"/>
                </a:cubicBezTo>
                <a:cubicBezTo>
                  <a:pt x="1383" y="2248"/>
                  <a:pt x="1383" y="2248"/>
                  <a:pt x="1383" y="2248"/>
                </a:cubicBezTo>
                <a:cubicBezTo>
                  <a:pt x="1992" y="2059"/>
                  <a:pt x="2336" y="1598"/>
                  <a:pt x="2150" y="1219"/>
                </a:cubicBezTo>
                <a:cubicBezTo>
                  <a:pt x="1551" y="0"/>
                  <a:pt x="1551" y="0"/>
                  <a:pt x="1551" y="0"/>
                </a:cubicBezTo>
                <a:cubicBezTo>
                  <a:pt x="708" y="0"/>
                  <a:pt x="708" y="0"/>
                  <a:pt x="708" y="0"/>
                </a:cubicBezTo>
                <a:lnTo>
                  <a:pt x="1135" y="871"/>
                </a:lnTo>
                <a:close/>
              </a:path>
            </a:pathLst>
          </a:custGeom>
          <a:solidFill>
            <a:schemeClr val="accent2">
              <a:alpha val="6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12">
            <a:extLst>
              <a:ext uri="{FF2B5EF4-FFF2-40B4-BE49-F238E27FC236}">
                <a16:creationId xmlns:a16="http://schemas.microsoft.com/office/drawing/2014/main" id="{2B2EE84B-0C41-47B1-B042-624A31729A10}"/>
              </a:ext>
            </a:extLst>
          </p:cNvPr>
          <p:cNvSpPr>
            <a:spLocks/>
          </p:cNvSpPr>
          <p:nvPr/>
        </p:nvSpPr>
        <p:spPr bwMode="auto">
          <a:xfrm>
            <a:off x="1588" y="1588"/>
            <a:ext cx="2096602" cy="3191724"/>
          </a:xfrm>
          <a:custGeom>
            <a:avLst/>
            <a:gdLst>
              <a:gd name="T0" fmla="*/ 1135 w 1321"/>
              <a:gd name="T1" fmla="*/ 871 h 2011"/>
              <a:gd name="T2" fmla="*/ 708 w 1321"/>
              <a:gd name="T3" fmla="*/ 0 h 2011"/>
              <a:gd name="T4" fmla="*/ 0 w 1321"/>
              <a:gd name="T5" fmla="*/ 0 h 2011"/>
              <a:gd name="T6" fmla="*/ 0 w 1321"/>
              <a:gd name="T7" fmla="*/ 2011 h 2011"/>
              <a:gd name="T8" fmla="*/ 379 w 1321"/>
              <a:gd name="T9" fmla="*/ 1893 h 2011"/>
              <a:gd name="T10" fmla="*/ 1135 w 1321"/>
              <a:gd name="T11" fmla="*/ 871 h 2011"/>
            </a:gdLst>
            <a:ahLst/>
            <a:cxnLst>
              <a:cxn ang="0">
                <a:pos x="T0" y="T1"/>
              </a:cxn>
              <a:cxn ang="0">
                <a:pos x="T2" y="T3"/>
              </a:cxn>
              <a:cxn ang="0">
                <a:pos x="T4" y="T5"/>
              </a:cxn>
              <a:cxn ang="0">
                <a:pos x="T6" y="T7"/>
              </a:cxn>
              <a:cxn ang="0">
                <a:pos x="T8" y="T9"/>
              </a:cxn>
              <a:cxn ang="0">
                <a:pos x="T10" y="T11"/>
              </a:cxn>
            </a:cxnLst>
            <a:rect l="0" t="0" r="r" b="b"/>
            <a:pathLst>
              <a:path w="1321" h="2011">
                <a:moveTo>
                  <a:pt x="1135" y="871"/>
                </a:moveTo>
                <a:cubicBezTo>
                  <a:pt x="708" y="0"/>
                  <a:pt x="708" y="0"/>
                  <a:pt x="708" y="0"/>
                </a:cubicBezTo>
                <a:cubicBezTo>
                  <a:pt x="0" y="0"/>
                  <a:pt x="0" y="0"/>
                  <a:pt x="0" y="0"/>
                </a:cubicBezTo>
                <a:cubicBezTo>
                  <a:pt x="0" y="2011"/>
                  <a:pt x="0" y="2011"/>
                  <a:pt x="0" y="2011"/>
                </a:cubicBezTo>
                <a:cubicBezTo>
                  <a:pt x="379" y="1893"/>
                  <a:pt x="379" y="1893"/>
                  <a:pt x="379" y="1893"/>
                </a:cubicBezTo>
                <a:cubicBezTo>
                  <a:pt x="982" y="1706"/>
                  <a:pt x="1321" y="1248"/>
                  <a:pt x="1135" y="871"/>
                </a:cubicBezTo>
                <a:close/>
              </a:path>
            </a:pathLst>
          </a:custGeom>
          <a:solidFill>
            <a:schemeClr val="accent1">
              <a:alpha val="78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TextBox 35">
            <a:extLst>
              <a:ext uri="{FF2B5EF4-FFF2-40B4-BE49-F238E27FC236}">
                <a16:creationId xmlns:a16="http://schemas.microsoft.com/office/drawing/2014/main" id="{F77D315A-A63C-45BE-9287-673B1BA0CA1E}"/>
              </a:ext>
            </a:extLst>
          </p:cNvPr>
          <p:cNvSpPr txBox="1"/>
          <p:nvPr/>
        </p:nvSpPr>
        <p:spPr>
          <a:xfrm>
            <a:off x="1416050" y="2880322"/>
            <a:ext cx="8888252" cy="1569660"/>
          </a:xfrm>
          <a:prstGeom prst="rect">
            <a:avLst/>
          </a:prstGeom>
          <a:noFill/>
        </p:spPr>
        <p:txBody>
          <a:bodyPr wrap="square" rtlCol="0" anchor="ctr">
            <a:spAutoFit/>
          </a:bodyPr>
          <a:lstStyle/>
          <a:p>
            <a:pPr algn="ctr"/>
            <a:r>
              <a:rPr lang="en-US" sz="4800" spc="1000" dirty="0" err="1">
                <a:solidFill>
                  <a:schemeClr val="bg1"/>
                </a:solidFill>
                <a:latin typeface="Bebas Neue Bold" panose="00000500000000000000" pitchFamily="2" charset="0"/>
                <a:ea typeface="Montserrat Black" charset="0"/>
                <a:cs typeface="Montserrat Black" charset="0"/>
              </a:rPr>
              <a:t>Motorino</a:t>
            </a:r>
            <a:endParaRPr lang="en-US" sz="4800" spc="1000" dirty="0">
              <a:solidFill>
                <a:schemeClr val="bg1"/>
              </a:solidFill>
              <a:latin typeface="Bebas Neue Bold" panose="00000500000000000000" pitchFamily="2" charset="0"/>
              <a:ea typeface="Montserrat Black" charset="0"/>
              <a:cs typeface="Montserrat Black" charset="0"/>
            </a:endParaRPr>
          </a:p>
          <a:p>
            <a:pPr algn="ctr"/>
            <a:r>
              <a:rPr lang="en-US" sz="4800" spc="1000" dirty="0">
                <a:solidFill>
                  <a:schemeClr val="bg1"/>
                </a:solidFill>
                <a:latin typeface="Bebas Neue Bold" panose="00000500000000000000" pitchFamily="2" charset="0"/>
                <a:ea typeface="Montserrat Black" charset="0"/>
                <a:cs typeface="Montserrat Black" charset="0"/>
              </a:rPr>
              <a:t>best new Toronto location  </a:t>
            </a:r>
          </a:p>
        </p:txBody>
      </p:sp>
      <p:sp>
        <p:nvSpPr>
          <p:cNvPr id="37" name="TextBox 36">
            <a:extLst>
              <a:ext uri="{FF2B5EF4-FFF2-40B4-BE49-F238E27FC236}">
                <a16:creationId xmlns:a16="http://schemas.microsoft.com/office/drawing/2014/main" id="{61704A15-E9D8-43D8-9CEB-006D24ABCBA6}"/>
              </a:ext>
            </a:extLst>
          </p:cNvPr>
          <p:cNvSpPr txBox="1"/>
          <p:nvPr/>
        </p:nvSpPr>
        <p:spPr>
          <a:xfrm>
            <a:off x="2157631" y="1566538"/>
            <a:ext cx="4801592" cy="769441"/>
          </a:xfrm>
          <a:prstGeom prst="rect">
            <a:avLst/>
          </a:prstGeom>
          <a:noFill/>
        </p:spPr>
        <p:txBody>
          <a:bodyPr wrap="square" rtlCol="0" anchor="ctr">
            <a:spAutoFit/>
          </a:bodyPr>
          <a:lstStyle/>
          <a:p>
            <a:r>
              <a:rPr lang="en-US" sz="2200" spc="5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PROJECT PRESENTATION:</a:t>
            </a:r>
          </a:p>
        </p:txBody>
      </p:sp>
      <p:sp>
        <p:nvSpPr>
          <p:cNvPr id="39" name="Freeform 5">
            <a:extLst>
              <a:ext uri="{FF2B5EF4-FFF2-40B4-BE49-F238E27FC236}">
                <a16:creationId xmlns:a16="http://schemas.microsoft.com/office/drawing/2014/main" id="{F2B974CB-93DF-4480-8993-D24A9000A7DA}"/>
              </a:ext>
            </a:extLst>
          </p:cNvPr>
          <p:cNvSpPr>
            <a:spLocks/>
          </p:cNvSpPr>
          <p:nvPr/>
        </p:nvSpPr>
        <p:spPr bwMode="auto">
          <a:xfrm>
            <a:off x="2271262" y="5542694"/>
            <a:ext cx="7805530" cy="624753"/>
          </a:xfrm>
          <a:custGeom>
            <a:avLst/>
            <a:gdLst>
              <a:gd name="T0" fmla="*/ 5128 w 5128"/>
              <a:gd name="T1" fmla="*/ 346 h 692"/>
              <a:gd name="T2" fmla="*/ 4782 w 5128"/>
              <a:gd name="T3" fmla="*/ 692 h 692"/>
              <a:gd name="T4" fmla="*/ 346 w 5128"/>
              <a:gd name="T5" fmla="*/ 692 h 692"/>
              <a:gd name="T6" fmla="*/ 0 w 5128"/>
              <a:gd name="T7" fmla="*/ 346 h 692"/>
              <a:gd name="T8" fmla="*/ 0 w 5128"/>
              <a:gd name="T9" fmla="*/ 346 h 692"/>
              <a:gd name="T10" fmla="*/ 346 w 5128"/>
              <a:gd name="T11" fmla="*/ 0 h 692"/>
              <a:gd name="T12" fmla="*/ 4782 w 5128"/>
              <a:gd name="T13" fmla="*/ 0 h 692"/>
              <a:gd name="T14" fmla="*/ 5128 w 5128"/>
              <a:gd name="T15" fmla="*/ 346 h 6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8" h="692">
                <a:moveTo>
                  <a:pt x="5128" y="346"/>
                </a:moveTo>
                <a:cubicBezTo>
                  <a:pt x="5128" y="537"/>
                  <a:pt x="4973" y="692"/>
                  <a:pt x="4782" y="692"/>
                </a:cubicBezTo>
                <a:cubicBezTo>
                  <a:pt x="346" y="692"/>
                  <a:pt x="346" y="692"/>
                  <a:pt x="346" y="692"/>
                </a:cubicBezTo>
                <a:cubicBezTo>
                  <a:pt x="155" y="692"/>
                  <a:pt x="0" y="537"/>
                  <a:pt x="0" y="346"/>
                </a:cubicBezTo>
                <a:cubicBezTo>
                  <a:pt x="0" y="346"/>
                  <a:pt x="0" y="346"/>
                  <a:pt x="0" y="346"/>
                </a:cubicBezTo>
                <a:cubicBezTo>
                  <a:pt x="0" y="155"/>
                  <a:pt x="155" y="0"/>
                  <a:pt x="346" y="0"/>
                </a:cubicBezTo>
                <a:cubicBezTo>
                  <a:pt x="4782" y="0"/>
                  <a:pt x="4782" y="0"/>
                  <a:pt x="4782" y="0"/>
                </a:cubicBezTo>
                <a:cubicBezTo>
                  <a:pt x="4973" y="0"/>
                  <a:pt x="5128" y="155"/>
                  <a:pt x="5128" y="346"/>
                </a:cubicBezTo>
                <a:close/>
              </a:path>
            </a:pathLst>
          </a:custGeom>
          <a:noFill/>
          <a:ln w="21590">
            <a:solidFill>
              <a:schemeClr val="bg1">
                <a:alpha val="22000"/>
              </a:schemeClr>
            </a:solidFill>
          </a:ln>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539368D5-F06A-4732-9042-14E94DE898A1}"/>
              </a:ext>
            </a:extLst>
          </p:cNvPr>
          <p:cNvSpPr txBox="1"/>
          <p:nvPr/>
        </p:nvSpPr>
        <p:spPr>
          <a:xfrm>
            <a:off x="2367291" y="5678098"/>
            <a:ext cx="8210326" cy="353943"/>
          </a:xfrm>
          <a:prstGeom prst="rect">
            <a:avLst/>
          </a:prstGeom>
          <a:noFill/>
        </p:spPr>
        <p:txBody>
          <a:bodyPr wrap="square" rtlCol="0" anchor="ctr">
            <a:spAutoFit/>
          </a:bodyPr>
          <a:lstStyle/>
          <a:p>
            <a:pPr algn="ctr"/>
            <a:r>
              <a:rPr lang="en-US" sz="1700" spc="200" dirty="0">
                <a:solidFill>
                  <a:schemeClr val="bg1"/>
                </a:solidFill>
                <a:latin typeface="Lato" panose="020F0502020204030203" pitchFamily="34" charset="0"/>
                <a:ea typeface="Lato" panose="020F0502020204030203" pitchFamily="34" charset="0"/>
                <a:cs typeface="Lato" panose="020F0502020204030203" pitchFamily="34" charset="0"/>
              </a:rPr>
              <a:t>https://github.com/b-tank1/proj1_gta_restaurant</a:t>
            </a:r>
          </a:p>
        </p:txBody>
      </p:sp>
      <p:pic>
        <p:nvPicPr>
          <p:cNvPr id="11" name="Picture 10">
            <a:extLst>
              <a:ext uri="{FF2B5EF4-FFF2-40B4-BE49-F238E27FC236}">
                <a16:creationId xmlns:a16="http://schemas.microsoft.com/office/drawing/2014/main" id="{3A254619-B8A0-69CF-244E-239D433EAD02}"/>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2986059" y="5691397"/>
            <a:ext cx="327343" cy="327343"/>
          </a:xfrm>
          <a:prstGeom prst="rect">
            <a:avLst/>
          </a:prstGeom>
          <a:effectLst>
            <a:glow rad="63500">
              <a:schemeClr val="accent3">
                <a:satMod val="175000"/>
                <a:alpha val="40000"/>
              </a:schemeClr>
            </a:glow>
            <a:outerShdw blurRad="50800" algn="ctr" rotWithShape="0">
              <a:srgbClr val="000000">
                <a:alpha val="43137"/>
              </a:srgbClr>
            </a:outerShdw>
            <a:reflection endPos="0" dist="50800" dir="5400000" sy="-100000" algn="bl" rotWithShape="0"/>
          </a:effectLst>
        </p:spPr>
      </p:pic>
    </p:spTree>
    <p:extLst>
      <p:ext uri="{BB962C8B-B14F-4D97-AF65-F5344CB8AC3E}">
        <p14:creationId xmlns:p14="http://schemas.microsoft.com/office/powerpoint/2010/main" val="2033458860"/>
      </p:ext>
    </p:extLst>
  </p:cSld>
  <p:clrMapOvr>
    <a:masterClrMapping/>
  </p:clrMapOvr>
  <mc:AlternateContent xmlns:mc="http://schemas.openxmlformats.org/markup-compatibility/2006" xmlns:p14="http://schemas.microsoft.com/office/powerpoint/2010/main">
    <mc:Choice Requires="p14">
      <p:transition spd="slow" p14:dur="1600" advTm="15858">
        <p14:gallery dir="l"/>
      </p:transition>
    </mc:Choice>
    <mc:Fallback xmlns="">
      <p:transition spd="slow" advTm="15858">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4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44000">
                                          <p:cBhvr additive="base">
                                            <p:cTn id="7" dur="1000" fill="hold"/>
                                            <p:tgtEl>
                                              <p:spTgt spid="22"/>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4000">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14:bounceEnd="44000">
                                          <p:cBhvr additive="base">
                                            <p:cTn id="11" dur="1000" fill="hold"/>
                                            <p:tgtEl>
                                              <p:spTgt spid="23"/>
                                            </p:tgtEl>
                                            <p:attrNameLst>
                                              <p:attrName>ppt_x</p:attrName>
                                            </p:attrNameLst>
                                          </p:cBhvr>
                                          <p:tavLst>
                                            <p:tav tm="0">
                                              <p:val>
                                                <p:strVal val="0-#ppt_w/2"/>
                                              </p:val>
                                            </p:tav>
                                            <p:tav tm="100000">
                                              <p:val>
                                                <p:strVal val="#ppt_x"/>
                                              </p:val>
                                            </p:tav>
                                          </p:tavLst>
                                        </p:anim>
                                        <p:anim calcmode="lin" valueType="num" p14:bounceEnd="44000">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4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4000">
                                          <p:cBhvr additive="base">
                                            <p:cTn id="15" dur="10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16" dur="10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4000">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14:bounceEnd="44000">
                                          <p:cBhvr additive="base">
                                            <p:cTn id="19" dur="1000" fill="hold"/>
                                            <p:tgtEl>
                                              <p:spTgt spid="25"/>
                                            </p:tgtEl>
                                            <p:attrNameLst>
                                              <p:attrName>ppt_x</p:attrName>
                                            </p:attrNameLst>
                                          </p:cBhvr>
                                          <p:tavLst>
                                            <p:tav tm="0">
                                              <p:val>
                                                <p:strVal val="0-#ppt_w/2"/>
                                              </p:val>
                                            </p:tav>
                                            <p:tav tm="100000">
                                              <p:val>
                                                <p:strVal val="#ppt_x"/>
                                              </p:val>
                                            </p:tav>
                                          </p:tavLst>
                                        </p:anim>
                                        <p:anim calcmode="lin" valueType="num" p14:bounceEnd="44000">
                                          <p:cBhvr additive="base">
                                            <p:cTn id="20" dur="10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4000">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14:bounceEnd="44000">
                                          <p:cBhvr additive="base">
                                            <p:cTn id="23" dur="1000" fill="hold"/>
                                            <p:tgtEl>
                                              <p:spTgt spid="26"/>
                                            </p:tgtEl>
                                            <p:attrNameLst>
                                              <p:attrName>ppt_x</p:attrName>
                                            </p:attrNameLst>
                                          </p:cBhvr>
                                          <p:tavLst>
                                            <p:tav tm="0">
                                              <p:val>
                                                <p:strVal val="0-#ppt_w/2"/>
                                              </p:val>
                                            </p:tav>
                                            <p:tav tm="100000">
                                              <p:val>
                                                <p:strVal val="#ppt_x"/>
                                              </p:val>
                                            </p:tav>
                                          </p:tavLst>
                                        </p:anim>
                                        <p:anim calcmode="lin" valueType="num" p14:bounceEnd="44000">
                                          <p:cBhvr additive="base">
                                            <p:cTn id="24" dur="10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4000">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14:bounceEnd="44000">
                                          <p:cBhvr additive="base">
                                            <p:cTn id="27" dur="1000" fill="hold"/>
                                            <p:tgtEl>
                                              <p:spTgt spid="27"/>
                                            </p:tgtEl>
                                            <p:attrNameLst>
                                              <p:attrName>ppt_x</p:attrName>
                                            </p:attrNameLst>
                                          </p:cBhvr>
                                          <p:tavLst>
                                            <p:tav tm="0">
                                              <p:val>
                                                <p:strVal val="0-#ppt_w/2"/>
                                              </p:val>
                                            </p:tav>
                                            <p:tav tm="100000">
                                              <p:val>
                                                <p:strVal val="#ppt_x"/>
                                              </p:val>
                                            </p:tav>
                                          </p:tavLst>
                                        </p:anim>
                                        <p:anim calcmode="lin" valueType="num" p14:bounceEnd="44000">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14:presetBounceEnd="44000">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14:bounceEnd="44000">
                                          <p:cBhvr additive="base">
                                            <p:cTn id="31" dur="1000" fill="hold"/>
                                            <p:tgtEl>
                                              <p:spTgt spid="30"/>
                                            </p:tgtEl>
                                            <p:attrNameLst>
                                              <p:attrName>ppt_x</p:attrName>
                                            </p:attrNameLst>
                                          </p:cBhvr>
                                          <p:tavLst>
                                            <p:tav tm="0">
                                              <p:val>
                                                <p:strVal val="0-#ppt_w/2"/>
                                              </p:val>
                                            </p:tav>
                                            <p:tav tm="100000">
                                              <p:val>
                                                <p:strVal val="#ppt_x"/>
                                              </p:val>
                                            </p:tav>
                                          </p:tavLst>
                                        </p:anim>
                                        <p:anim calcmode="lin" valueType="num" p14:bounceEnd="44000">
                                          <p:cBhvr additive="base">
                                            <p:cTn id="32" dur="10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4000">
                                      <p:stCondLst>
                                        <p:cond delay="500"/>
                                      </p:stCondLst>
                                      <p:childTnLst>
                                        <p:set>
                                          <p:cBhvr>
                                            <p:cTn id="34" dur="1" fill="hold">
                                              <p:stCondLst>
                                                <p:cond delay="0"/>
                                              </p:stCondLst>
                                            </p:cTn>
                                            <p:tgtEl>
                                              <p:spTgt spid="36"/>
                                            </p:tgtEl>
                                            <p:attrNameLst>
                                              <p:attrName>style.visibility</p:attrName>
                                            </p:attrNameLst>
                                          </p:cBhvr>
                                          <p:to>
                                            <p:strVal val="visible"/>
                                          </p:to>
                                        </p:set>
                                        <p:anim calcmode="lin" valueType="num" p14:bounceEnd="44000">
                                          <p:cBhvr additive="base">
                                            <p:cTn id="35" dur="1000" fill="hold"/>
                                            <p:tgtEl>
                                              <p:spTgt spid="36"/>
                                            </p:tgtEl>
                                            <p:attrNameLst>
                                              <p:attrName>ppt_x</p:attrName>
                                            </p:attrNameLst>
                                          </p:cBhvr>
                                          <p:tavLst>
                                            <p:tav tm="0">
                                              <p:val>
                                                <p:strVal val="0-#ppt_w/2"/>
                                              </p:val>
                                            </p:tav>
                                            <p:tav tm="100000">
                                              <p:val>
                                                <p:strVal val="#ppt_x"/>
                                              </p:val>
                                            </p:tav>
                                          </p:tavLst>
                                        </p:anim>
                                        <p:anim calcmode="lin" valueType="num" p14:bounceEnd="44000">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44000">
                                      <p:stCondLst>
                                        <p:cond delay="500"/>
                                      </p:stCondLst>
                                      <p:childTnLst>
                                        <p:set>
                                          <p:cBhvr>
                                            <p:cTn id="38" dur="1" fill="hold">
                                              <p:stCondLst>
                                                <p:cond delay="0"/>
                                              </p:stCondLst>
                                            </p:cTn>
                                            <p:tgtEl>
                                              <p:spTgt spid="37"/>
                                            </p:tgtEl>
                                            <p:attrNameLst>
                                              <p:attrName>style.visibility</p:attrName>
                                            </p:attrNameLst>
                                          </p:cBhvr>
                                          <p:to>
                                            <p:strVal val="visible"/>
                                          </p:to>
                                        </p:set>
                                        <p:anim calcmode="lin" valueType="num" p14:bounceEnd="44000">
                                          <p:cBhvr additive="base">
                                            <p:cTn id="39" dur="1000" fill="hold"/>
                                            <p:tgtEl>
                                              <p:spTgt spid="37"/>
                                            </p:tgtEl>
                                            <p:attrNameLst>
                                              <p:attrName>ppt_x</p:attrName>
                                            </p:attrNameLst>
                                          </p:cBhvr>
                                          <p:tavLst>
                                            <p:tav tm="0">
                                              <p:val>
                                                <p:strVal val="0-#ppt_w/2"/>
                                              </p:val>
                                            </p:tav>
                                            <p:tav tm="100000">
                                              <p:val>
                                                <p:strVal val="#ppt_x"/>
                                              </p:val>
                                            </p:tav>
                                          </p:tavLst>
                                        </p:anim>
                                        <p:anim calcmode="lin" valueType="num" p14:bounceEnd="44000">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50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Effect transition="in" filter="fade">
                                          <p:cBhvr>
                                            <p:cTn id="50" dur="500"/>
                                            <p:tgtEl>
                                              <p:spTgt spid="40"/>
                                            </p:tgtEl>
                                          </p:cBhvr>
                                        </p:animEffect>
                                      </p:childTnLst>
                                    </p:cTn>
                                  </p:par>
                                  <p:par>
                                    <p:cTn id="51" presetID="6" presetClass="entr" presetSubtype="16" fill="hold" nodeType="withEffect">
                                      <p:stCondLst>
                                        <p:cond delay="500"/>
                                      </p:stCondLst>
                                      <p:childTnLst>
                                        <p:set>
                                          <p:cBhvr>
                                            <p:cTn id="52" dur="1" fill="hold">
                                              <p:stCondLst>
                                                <p:cond delay="0"/>
                                              </p:stCondLst>
                                            </p:cTn>
                                            <p:tgtEl>
                                              <p:spTgt spid="11"/>
                                            </p:tgtEl>
                                            <p:attrNameLst>
                                              <p:attrName>style.visibility</p:attrName>
                                            </p:attrNameLst>
                                          </p:cBhvr>
                                          <p:to>
                                            <p:strVal val="visible"/>
                                          </p:to>
                                        </p:set>
                                        <p:animEffect transition="in" filter="circle(in)">
                                          <p:cBhvr>
                                            <p:cTn id="5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5" grpId="0" animBg="1"/>
          <p:bldP spid="24" grpId="0" animBg="1"/>
          <p:bldP spid="26" grpId="0" animBg="1"/>
          <p:bldP spid="27" grpId="0" animBg="1"/>
          <p:bldP spid="30" grpId="0" animBg="1"/>
          <p:bldP spid="36" grpId="0"/>
          <p:bldP spid="37" grpId="0"/>
          <p:bldP spid="39" grpId="0" animBg="1"/>
          <p:bldP spid="4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000" fill="hold"/>
                                            <p:tgtEl>
                                              <p:spTgt spid="23"/>
                                            </p:tgtEl>
                                            <p:attrNameLst>
                                              <p:attrName>ppt_x</p:attrName>
                                            </p:attrNameLst>
                                          </p:cBhvr>
                                          <p:tavLst>
                                            <p:tav tm="0">
                                              <p:val>
                                                <p:strVal val="0-#ppt_w/2"/>
                                              </p:val>
                                            </p:tav>
                                            <p:tav tm="100000">
                                              <p:val>
                                                <p:strVal val="#ppt_x"/>
                                              </p:val>
                                            </p:tav>
                                          </p:tavLst>
                                        </p:anim>
                                        <p:anim calcmode="lin" valueType="num">
                                          <p:cBhvr additive="base">
                                            <p:cTn id="12" dur="10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0-#ppt_w/2"/>
                                              </p:val>
                                            </p:tav>
                                            <p:tav tm="100000">
                                              <p:val>
                                                <p:strVal val="#ppt_x"/>
                                              </p:val>
                                            </p:tav>
                                          </p:tavLst>
                                        </p:anim>
                                        <p:anim calcmode="lin" valueType="num">
                                          <p:cBhvr additive="base">
                                            <p:cTn id="16" dur="10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000" fill="hold"/>
                                            <p:tgtEl>
                                              <p:spTgt spid="25"/>
                                            </p:tgtEl>
                                            <p:attrNameLst>
                                              <p:attrName>ppt_x</p:attrName>
                                            </p:attrNameLst>
                                          </p:cBhvr>
                                          <p:tavLst>
                                            <p:tav tm="0">
                                              <p:val>
                                                <p:strVal val="0-#ppt_w/2"/>
                                              </p:val>
                                            </p:tav>
                                            <p:tav tm="100000">
                                              <p:val>
                                                <p:strVal val="#ppt_x"/>
                                              </p:val>
                                            </p:tav>
                                          </p:tavLst>
                                        </p:anim>
                                        <p:anim calcmode="lin" valueType="num">
                                          <p:cBhvr additive="base">
                                            <p:cTn id="20" dur="10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000" fill="hold"/>
                                            <p:tgtEl>
                                              <p:spTgt spid="26"/>
                                            </p:tgtEl>
                                            <p:attrNameLst>
                                              <p:attrName>ppt_x</p:attrName>
                                            </p:attrNameLst>
                                          </p:cBhvr>
                                          <p:tavLst>
                                            <p:tav tm="0">
                                              <p:val>
                                                <p:strVal val="0-#ppt_w/2"/>
                                              </p:val>
                                            </p:tav>
                                            <p:tav tm="100000">
                                              <p:val>
                                                <p:strVal val="#ppt_x"/>
                                              </p:val>
                                            </p:tav>
                                          </p:tavLst>
                                        </p:anim>
                                        <p:anim calcmode="lin" valueType="num">
                                          <p:cBhvr additive="base">
                                            <p:cTn id="24" dur="10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1000" fill="hold"/>
                                            <p:tgtEl>
                                              <p:spTgt spid="30"/>
                                            </p:tgtEl>
                                            <p:attrNameLst>
                                              <p:attrName>ppt_x</p:attrName>
                                            </p:attrNameLst>
                                          </p:cBhvr>
                                          <p:tavLst>
                                            <p:tav tm="0">
                                              <p:val>
                                                <p:strVal val="0-#ppt_w/2"/>
                                              </p:val>
                                            </p:tav>
                                            <p:tav tm="100000">
                                              <p:val>
                                                <p:strVal val="#ppt_x"/>
                                              </p:val>
                                            </p:tav>
                                          </p:tavLst>
                                        </p:anim>
                                        <p:anim calcmode="lin" valueType="num">
                                          <p:cBhvr additive="base">
                                            <p:cTn id="32" dur="10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5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0-#ppt_w/2"/>
                                              </p:val>
                                            </p:tav>
                                            <p:tav tm="100000">
                                              <p:val>
                                                <p:strVal val="#ppt_x"/>
                                              </p:val>
                                            </p:tav>
                                          </p:tavLst>
                                        </p:anim>
                                        <p:anim calcmode="lin" valueType="num">
                                          <p:cBhvr additive="base">
                                            <p:cTn id="36" dur="1000" fill="hold"/>
                                            <p:tgtEl>
                                              <p:spTgt spid="3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5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0-#ppt_w/2"/>
                                              </p:val>
                                            </p:tav>
                                            <p:tav tm="100000">
                                              <p:val>
                                                <p:strVal val="#ppt_x"/>
                                              </p:val>
                                            </p:tav>
                                          </p:tavLst>
                                        </p:anim>
                                        <p:anim calcmode="lin" valueType="num">
                                          <p:cBhvr additive="base">
                                            <p:cTn id="40" dur="1000" fill="hold"/>
                                            <p:tgtEl>
                                              <p:spTgt spid="37"/>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50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Effect transition="in" filter="fade">
                                          <p:cBhvr>
                                            <p:cTn id="45" dur="500"/>
                                            <p:tgtEl>
                                              <p:spTgt spid="39"/>
                                            </p:tgtEl>
                                          </p:cBhvr>
                                        </p:animEffect>
                                      </p:childTnLst>
                                    </p:cTn>
                                  </p:par>
                                  <p:par>
                                    <p:cTn id="46" presetID="53" presetClass="entr" presetSubtype="16" fill="hold" grpId="0" nodeType="withEffect">
                                      <p:stCondLst>
                                        <p:cond delay="500"/>
                                      </p:stCondLst>
                                      <p:childTnLst>
                                        <p:set>
                                          <p:cBhvr>
                                            <p:cTn id="47" dur="1" fill="hold">
                                              <p:stCondLst>
                                                <p:cond delay="0"/>
                                              </p:stCondLst>
                                            </p:cTn>
                                            <p:tgtEl>
                                              <p:spTgt spid="40"/>
                                            </p:tgtEl>
                                            <p:attrNameLst>
                                              <p:attrName>style.visibility</p:attrName>
                                            </p:attrNameLst>
                                          </p:cBhvr>
                                          <p:to>
                                            <p:strVal val="visible"/>
                                          </p:to>
                                        </p:set>
                                        <p:anim calcmode="lin" valueType="num">
                                          <p:cBhvr>
                                            <p:cTn id="48" dur="500" fill="hold"/>
                                            <p:tgtEl>
                                              <p:spTgt spid="40"/>
                                            </p:tgtEl>
                                            <p:attrNameLst>
                                              <p:attrName>ppt_w</p:attrName>
                                            </p:attrNameLst>
                                          </p:cBhvr>
                                          <p:tavLst>
                                            <p:tav tm="0">
                                              <p:val>
                                                <p:fltVal val="0"/>
                                              </p:val>
                                            </p:tav>
                                            <p:tav tm="100000">
                                              <p:val>
                                                <p:strVal val="#ppt_w"/>
                                              </p:val>
                                            </p:tav>
                                          </p:tavLst>
                                        </p:anim>
                                        <p:anim calcmode="lin" valueType="num">
                                          <p:cBhvr>
                                            <p:cTn id="49" dur="500" fill="hold"/>
                                            <p:tgtEl>
                                              <p:spTgt spid="40"/>
                                            </p:tgtEl>
                                            <p:attrNameLst>
                                              <p:attrName>ppt_h</p:attrName>
                                            </p:attrNameLst>
                                          </p:cBhvr>
                                          <p:tavLst>
                                            <p:tav tm="0">
                                              <p:val>
                                                <p:fltVal val="0"/>
                                              </p:val>
                                            </p:tav>
                                            <p:tav tm="100000">
                                              <p:val>
                                                <p:strVal val="#ppt_h"/>
                                              </p:val>
                                            </p:tav>
                                          </p:tavLst>
                                        </p:anim>
                                        <p:animEffect transition="in" filter="fade">
                                          <p:cBhvr>
                                            <p:cTn id="50" dur="500"/>
                                            <p:tgtEl>
                                              <p:spTgt spid="40"/>
                                            </p:tgtEl>
                                          </p:cBhvr>
                                        </p:animEffect>
                                      </p:childTnLst>
                                    </p:cTn>
                                  </p:par>
                                  <p:par>
                                    <p:cTn id="51" presetID="6" presetClass="entr" presetSubtype="16" fill="hold" nodeType="withEffect">
                                      <p:stCondLst>
                                        <p:cond delay="500"/>
                                      </p:stCondLst>
                                      <p:childTnLst>
                                        <p:set>
                                          <p:cBhvr>
                                            <p:cTn id="52" dur="1" fill="hold">
                                              <p:stCondLst>
                                                <p:cond delay="0"/>
                                              </p:stCondLst>
                                            </p:cTn>
                                            <p:tgtEl>
                                              <p:spTgt spid="11"/>
                                            </p:tgtEl>
                                            <p:attrNameLst>
                                              <p:attrName>style.visibility</p:attrName>
                                            </p:attrNameLst>
                                          </p:cBhvr>
                                          <p:to>
                                            <p:strVal val="visible"/>
                                          </p:to>
                                        </p:set>
                                        <p:animEffect transition="in" filter="circle(in)">
                                          <p:cBhvr>
                                            <p:cTn id="53"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5" grpId="0" animBg="1"/>
          <p:bldP spid="24" grpId="0" animBg="1"/>
          <p:bldP spid="26" grpId="0" animBg="1"/>
          <p:bldP spid="27" grpId="0" animBg="1"/>
          <p:bldP spid="30" grpId="0" animBg="1"/>
          <p:bldP spid="36" grpId="0"/>
          <p:bldP spid="37" grpId="0"/>
          <p:bldP spid="39" grpId="0" animBg="1"/>
          <p:bldP spid="4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2F17CC6-5673-4062-A816-DE613901CA94}"/>
              </a:ext>
            </a:extLst>
          </p:cNvPr>
          <p:cNvSpPr/>
          <p:nvPr/>
        </p:nvSpPr>
        <p:spPr>
          <a:xfrm>
            <a:off x="619122" y="521350"/>
            <a:ext cx="10953756" cy="5809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25" name="TextBox 24">
            <a:extLst>
              <a:ext uri="{FF2B5EF4-FFF2-40B4-BE49-F238E27FC236}">
                <a16:creationId xmlns:a16="http://schemas.microsoft.com/office/drawing/2014/main" id="{9CC4BE69-CDA0-4AEA-A4F1-3594ED0C15EB}"/>
              </a:ext>
            </a:extLst>
          </p:cNvPr>
          <p:cNvSpPr txBox="1"/>
          <p:nvPr/>
        </p:nvSpPr>
        <p:spPr>
          <a:xfrm>
            <a:off x="4448063" y="2921169"/>
            <a:ext cx="329587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500" normalizeH="0" baseline="0" noProof="0">
                <a:ln>
                  <a:noFill/>
                </a:ln>
                <a:solidFill>
                  <a:srgbClr val="000000">
                    <a:lumMod val="75000"/>
                    <a:lumOff val="25000"/>
                  </a:srgbClr>
                </a:solidFill>
                <a:effectLst/>
                <a:uLnTx/>
                <a:uFillTx/>
                <a:latin typeface="Raleway" panose="020B0503030101060003" pitchFamily="34" charset="0"/>
                <a:ea typeface="PT Sans" panose="020B0503020203020204" pitchFamily="34" charset="0"/>
                <a:cs typeface="Poppins SemiBold" panose="00000700000000000000" pitchFamily="2" charset="0"/>
              </a:rPr>
              <a:t>END.</a:t>
            </a:r>
          </a:p>
        </p:txBody>
      </p:sp>
    </p:spTree>
    <p:extLst>
      <p:ext uri="{BB962C8B-B14F-4D97-AF65-F5344CB8AC3E}">
        <p14:creationId xmlns:p14="http://schemas.microsoft.com/office/powerpoint/2010/main" val="80105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Placeholder 50"/>
          <p:cNvPicPr>
            <a:picLocks noGrp="1" noChangeAspect="1"/>
          </p:cNvPicPr>
          <p:nvPr>
            <p:ph type="pic" sz="quarter" idx="4294967295"/>
          </p:nvPr>
        </p:nvPicPr>
        <p:blipFill>
          <a:blip r:embed="rId3"/>
          <a:srcRect l="44" r="44"/>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114318C-D967-9D1C-3C4A-04AF17E6659B}"/>
              </a:ext>
            </a:extLst>
          </p:cNvPr>
          <p:cNvSpPr/>
          <p:nvPr/>
        </p:nvSpPr>
        <p:spPr>
          <a:xfrm>
            <a:off x="1019519" y="1535613"/>
            <a:ext cx="8359774" cy="3972296"/>
          </a:xfrm>
          <a:prstGeom prst="rect">
            <a:avLst/>
          </a:prstGeom>
          <a:solidFill>
            <a:schemeClr val="accent1">
              <a:alpha val="74000"/>
            </a:schemeClr>
          </a:solidFill>
          <a:ln w="25400">
            <a:noFill/>
          </a:ln>
          <a:effectLst>
            <a:outerShdw blurRad="50800" dist="50800" dir="5400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2907072" y="365803"/>
            <a:ext cx="12192000" cy="6858000"/>
          </a:xfrm>
          <a:prstGeom prst="rect">
            <a:avLst/>
          </a:prstGeom>
          <a:gradFill flip="none" rotWithShape="1">
            <a:gsLst>
              <a:gs pos="59000">
                <a:schemeClr val="bg1">
                  <a:lumMod val="95000"/>
                  <a:alpha val="59000"/>
                </a:schemeClr>
              </a:gs>
              <a:gs pos="50000">
                <a:schemeClr val="bg1">
                  <a:lumMod val="95000"/>
                  <a:alpha val="0"/>
                </a:schemeClr>
              </a:gs>
              <a:gs pos="64000">
                <a:schemeClr val="bg1">
                  <a:lumMod val="95000"/>
                  <a:alpha val="59000"/>
                </a:schemeClr>
              </a:gs>
            </a:gsLst>
            <a:lin ang="0" scaled="1"/>
            <a:tileRect/>
          </a:gradFill>
          <a:ln>
            <a:noFill/>
          </a:ln>
          <a:effectLst>
            <a:outerShdw blurRad="50800" dist="50800" dir="5400000" sx="56000" sy="56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F3F6C657-F7E0-406F-B2EE-7CA5157CA9C2}"/>
              </a:ext>
            </a:extLst>
          </p:cNvPr>
          <p:cNvGrpSpPr/>
          <p:nvPr/>
        </p:nvGrpSpPr>
        <p:grpSpPr>
          <a:xfrm>
            <a:off x="975504" y="1184514"/>
            <a:ext cx="8087163" cy="4122315"/>
            <a:chOff x="986149" y="4292787"/>
            <a:chExt cx="7155744" cy="4122315"/>
          </a:xfrm>
        </p:grpSpPr>
        <p:sp>
          <p:nvSpPr>
            <p:cNvPr id="58" name="TextBox 57">
              <a:extLst>
                <a:ext uri="{FF2B5EF4-FFF2-40B4-BE49-F238E27FC236}">
                  <a16:creationId xmlns:a16="http://schemas.microsoft.com/office/drawing/2014/main" id="{5FC4D14E-6A73-412B-B75A-7D2C0F57FE68}"/>
                </a:ext>
              </a:extLst>
            </p:cNvPr>
            <p:cNvSpPr txBox="1"/>
            <p:nvPr/>
          </p:nvSpPr>
          <p:spPr>
            <a:xfrm>
              <a:off x="986149" y="4292787"/>
              <a:ext cx="2338446" cy="353943"/>
            </a:xfrm>
            <a:prstGeom prst="rect">
              <a:avLst/>
            </a:prstGeom>
            <a:noFill/>
          </p:spPr>
          <p:txBody>
            <a:bodyPr wrap="square" rtlCol="0">
              <a:spAutoFit/>
            </a:bodyPr>
            <a:lstStyle/>
            <a:p>
              <a:r>
                <a:rPr lang="en-US" sz="17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Problem statement</a:t>
              </a:r>
            </a:p>
          </p:txBody>
        </p:sp>
        <p:sp>
          <p:nvSpPr>
            <p:cNvPr id="59" name="TextBox 58">
              <a:extLst>
                <a:ext uri="{FF2B5EF4-FFF2-40B4-BE49-F238E27FC236}">
                  <a16:creationId xmlns:a16="http://schemas.microsoft.com/office/drawing/2014/main" id="{7582F168-CFF0-497F-A66E-62984B8BB9CD}"/>
                </a:ext>
              </a:extLst>
            </p:cNvPr>
            <p:cNvSpPr txBox="1"/>
            <p:nvPr/>
          </p:nvSpPr>
          <p:spPr>
            <a:xfrm>
              <a:off x="1116913" y="4763397"/>
              <a:ext cx="7024980" cy="3651705"/>
            </a:xfrm>
            <a:prstGeom prst="rect">
              <a:avLst/>
            </a:prstGeom>
            <a:noFill/>
            <a:effectLst>
              <a:outerShdw blurRad="50800" dist="50800" dir="5400000" algn="ctr" rotWithShape="0">
                <a:srgbClr val="000000">
                  <a:alpha val="99000"/>
                </a:srgbClr>
              </a:outerShdw>
            </a:effectLst>
          </p:spPr>
          <p:txBody>
            <a:bodyPr wrap="square" rtlCol="0">
              <a:spAutoFit/>
            </a:bodyPr>
            <a:lstStyle/>
            <a:p>
              <a:pPr>
                <a:lnSpc>
                  <a:spcPts val="2000"/>
                </a:lnSpc>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In recent years, the restaurant industry has faced unprecedented challenges that have never been experienced.  Now, more than ever before,  data sets need to be analyzed, reviewed and scrutinized to give an entrepreneur the most optimal chance of success. </a:t>
              </a:r>
            </a:p>
            <a:p>
              <a:pPr>
                <a:lnSpc>
                  <a:spcPts val="2000"/>
                </a:lnSpc>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Our stated project goals are as follows: </a:t>
              </a:r>
            </a:p>
            <a:p>
              <a:pPr>
                <a:lnSpc>
                  <a:spcPts val="2000"/>
                </a:lnSpc>
              </a:pPr>
              <a:endPar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pPr marL="171450" indent="-171450">
                <a:lnSpc>
                  <a:spcPts val="2000"/>
                </a:lnSpc>
                <a:buFont typeface="Arial" panose="020B0604020202020204" pitchFamily="34" charset="0"/>
                <a:buChar char="•"/>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Analyze data sets from all neighborhoods in the GTA – income, population density, ethnicity &amp; crime rates</a:t>
              </a:r>
            </a:p>
            <a:p>
              <a:pPr marL="171450" indent="-171450">
                <a:lnSpc>
                  <a:spcPts val="2000"/>
                </a:lnSpc>
                <a:buFont typeface="Arial" panose="020B0604020202020204" pitchFamily="34" charset="0"/>
                <a:buChar char="•"/>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Examine average real-estate leasing prices across our chosen area - for our cost base</a:t>
              </a:r>
            </a:p>
            <a:p>
              <a:pPr marL="171450" indent="-171450">
                <a:lnSpc>
                  <a:spcPts val="2000"/>
                </a:lnSpc>
                <a:buFont typeface="Arial" panose="020B0604020202020204" pitchFamily="34" charset="0"/>
                <a:buChar char="•"/>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Graph analyzed data to interpret comparisons between neighborhoods</a:t>
              </a:r>
            </a:p>
            <a:p>
              <a:pPr marL="171450" indent="-171450">
                <a:lnSpc>
                  <a:spcPts val="2000"/>
                </a:lnSpc>
                <a:buFont typeface="Arial" panose="020B0604020202020204" pitchFamily="34" charset="0"/>
                <a:buChar char="•"/>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Check 3</a:t>
              </a:r>
              <a:r>
                <a:rPr lang="en-US" sz="1400" baseline="30000" dirty="0">
                  <a:solidFill>
                    <a:schemeClr val="bg1"/>
                  </a:solidFill>
                  <a:latin typeface="Lato Light" panose="020F0502020204030203" pitchFamily="34" charset="0"/>
                  <a:ea typeface="Lato Light" panose="020F0502020204030203" pitchFamily="34" charset="0"/>
                  <a:cs typeface="Lato Light" panose="020F0502020204030203" pitchFamily="34" charset="0"/>
                </a:rPr>
                <a:t>rd</a:t>
              </a: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 party customer ratings of competing restaurants in the area. This will help us determine the density and strength of our competition</a:t>
              </a:r>
            </a:p>
            <a:p>
              <a:pPr marL="171450" indent="-171450">
                <a:lnSpc>
                  <a:spcPts val="2000"/>
                </a:lnSpc>
                <a:buFont typeface="Arial" panose="020B0604020202020204" pitchFamily="34" charset="0"/>
                <a:buChar char="•"/>
              </a:pPr>
              <a:r>
                <a:rPr lang="en-US" sz="1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Project future restaurant sales,  we will do this by implementing historical sales data for similar categorical restaurants</a:t>
              </a:r>
            </a:p>
            <a:p>
              <a:pPr marL="171450" indent="-171450">
                <a:lnSpc>
                  <a:spcPts val="2000"/>
                </a:lnSpc>
                <a:buFont typeface="Arial" panose="020B0604020202020204" pitchFamily="34" charset="0"/>
                <a:buChar char="•"/>
              </a:pPr>
              <a:endPar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6" name="Freeform 5"/>
          <p:cNvSpPr>
            <a:spLocks/>
          </p:cNvSpPr>
          <p:nvPr/>
        </p:nvSpPr>
        <p:spPr bwMode="auto">
          <a:xfrm>
            <a:off x="7278884" y="0"/>
            <a:ext cx="5097266" cy="1995139"/>
          </a:xfrm>
          <a:custGeom>
            <a:avLst/>
            <a:gdLst>
              <a:gd name="T0" fmla="*/ 4379 w 4379"/>
              <a:gd name="T1" fmla="*/ 0 h 1714"/>
              <a:gd name="T2" fmla="*/ 0 w 4379"/>
              <a:gd name="T3" fmla="*/ 0 h 1714"/>
              <a:gd name="T4" fmla="*/ 1710 w 4379"/>
              <a:gd name="T5" fmla="*/ 1714 h 1714"/>
              <a:gd name="T6" fmla="*/ 4379 w 4379"/>
              <a:gd name="T7" fmla="*/ 1714 h 1714"/>
              <a:gd name="T8" fmla="*/ 4379 w 4379"/>
              <a:gd name="T9" fmla="*/ 0 h 1714"/>
            </a:gdLst>
            <a:ahLst/>
            <a:cxnLst>
              <a:cxn ang="0">
                <a:pos x="T0" y="T1"/>
              </a:cxn>
              <a:cxn ang="0">
                <a:pos x="T2" y="T3"/>
              </a:cxn>
              <a:cxn ang="0">
                <a:pos x="T4" y="T5"/>
              </a:cxn>
              <a:cxn ang="0">
                <a:pos x="T6" y="T7"/>
              </a:cxn>
              <a:cxn ang="0">
                <a:pos x="T8" y="T9"/>
              </a:cxn>
            </a:cxnLst>
            <a:rect l="0" t="0" r="r" b="b"/>
            <a:pathLst>
              <a:path w="4379" h="1714">
                <a:moveTo>
                  <a:pt x="4379" y="0"/>
                </a:moveTo>
                <a:lnTo>
                  <a:pt x="0" y="0"/>
                </a:lnTo>
                <a:lnTo>
                  <a:pt x="1710" y="1714"/>
                </a:lnTo>
                <a:lnTo>
                  <a:pt x="4379" y="1714"/>
                </a:lnTo>
                <a:lnTo>
                  <a:pt x="4379" y="0"/>
                </a:lnTo>
                <a:close/>
              </a:path>
            </a:pathLst>
          </a:custGeom>
          <a:gradFill flip="none" rotWithShape="1">
            <a:gsLst>
              <a:gs pos="0">
                <a:schemeClr val="accent1">
                  <a:alpha val="70000"/>
                </a:schemeClr>
              </a:gs>
              <a:gs pos="100000">
                <a:schemeClr val="accent4">
                  <a:alpha val="80000"/>
                </a:schemeClr>
              </a:gs>
            </a:gsLst>
            <a:lin ang="0" scaled="1"/>
            <a:tileRect/>
          </a:gradFill>
          <a:ln w="76200">
            <a:noFill/>
            <a:miter lim="800000"/>
          </a:ln>
          <a:effec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50800" y="0"/>
            <a:ext cx="8703416" cy="1231539"/>
          </a:xfrm>
          <a:custGeom>
            <a:avLst/>
            <a:gdLst>
              <a:gd name="T0" fmla="*/ 6422 w 7477"/>
              <a:gd name="T1" fmla="*/ 0 h 1058"/>
              <a:gd name="T2" fmla="*/ 0 w 7477"/>
              <a:gd name="T3" fmla="*/ 0 h 1058"/>
              <a:gd name="T4" fmla="*/ 0 w 7477"/>
              <a:gd name="T5" fmla="*/ 1058 h 1058"/>
              <a:gd name="T6" fmla="*/ 7477 w 7477"/>
              <a:gd name="T7" fmla="*/ 1058 h 1058"/>
              <a:gd name="T8" fmla="*/ 6422 w 7477"/>
              <a:gd name="T9" fmla="*/ 0 h 1058"/>
            </a:gdLst>
            <a:ahLst/>
            <a:cxnLst>
              <a:cxn ang="0">
                <a:pos x="T0" y="T1"/>
              </a:cxn>
              <a:cxn ang="0">
                <a:pos x="T2" y="T3"/>
              </a:cxn>
              <a:cxn ang="0">
                <a:pos x="T4" y="T5"/>
              </a:cxn>
              <a:cxn ang="0">
                <a:pos x="T6" y="T7"/>
              </a:cxn>
              <a:cxn ang="0">
                <a:pos x="T8" y="T9"/>
              </a:cxn>
            </a:cxnLst>
            <a:rect l="0" t="0" r="r" b="b"/>
            <a:pathLst>
              <a:path w="7477" h="1058">
                <a:moveTo>
                  <a:pt x="6422" y="0"/>
                </a:moveTo>
                <a:lnTo>
                  <a:pt x="0" y="0"/>
                </a:lnTo>
                <a:lnTo>
                  <a:pt x="0" y="1058"/>
                </a:lnTo>
                <a:lnTo>
                  <a:pt x="7477" y="1058"/>
                </a:lnTo>
                <a:lnTo>
                  <a:pt x="6422" y="0"/>
                </a:lnTo>
                <a:close/>
              </a:path>
            </a:pathLst>
          </a:custGeom>
          <a:gradFill>
            <a:gsLst>
              <a:gs pos="0">
                <a:schemeClr val="tx1">
                  <a:alpha val="90000"/>
                </a:schemeClr>
              </a:gs>
              <a:gs pos="100000">
                <a:schemeClr val="bg1">
                  <a:lumMod val="7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 name="Group 1">
            <a:extLst>
              <a:ext uri="{FF2B5EF4-FFF2-40B4-BE49-F238E27FC236}">
                <a16:creationId xmlns:a16="http://schemas.microsoft.com/office/drawing/2014/main" id="{A220E7F3-66D5-452B-9451-BFE354A72226}"/>
              </a:ext>
            </a:extLst>
          </p:cNvPr>
          <p:cNvGrpSpPr/>
          <p:nvPr/>
        </p:nvGrpSpPr>
        <p:grpSpPr>
          <a:xfrm>
            <a:off x="998734" y="338770"/>
            <a:ext cx="3605016" cy="862638"/>
            <a:chOff x="998734" y="338770"/>
            <a:chExt cx="3605016" cy="862638"/>
          </a:xfrm>
        </p:grpSpPr>
        <p:sp>
          <p:nvSpPr>
            <p:cNvPr id="56" name="Rectangle 55"/>
            <p:cNvSpPr/>
            <p:nvPr/>
          </p:nvSpPr>
          <p:spPr>
            <a:xfrm>
              <a:off x="998734" y="338770"/>
              <a:ext cx="3605016" cy="523220"/>
            </a:xfrm>
            <a:prstGeom prst="rect">
              <a:avLst/>
            </a:prstGeom>
          </p:spPr>
          <p:txBody>
            <a:bodyPr wrap="square">
              <a:spAutoFit/>
            </a:bodyPr>
            <a:lstStyle/>
            <a:p>
              <a:r>
                <a:rPr lang="en-GB" sz="2800" dirty="0">
                  <a:solidFill>
                    <a:schemeClr val="bg1"/>
                  </a:solidFill>
                  <a:latin typeface="Lato Bold" panose="020F0502020204030203" pitchFamily="34" charset="0"/>
                  <a:ea typeface="Lato Bold" panose="020F0502020204030203" pitchFamily="34" charset="0"/>
                  <a:cs typeface="Lato Bold" panose="020F0502020204030203" pitchFamily="34" charset="0"/>
                </a:rPr>
                <a:t>Executive </a:t>
              </a:r>
              <a:r>
                <a:rPr lang="en-GB" sz="2800" dirty="0">
                  <a:solidFill>
                    <a:schemeClr val="accent3"/>
                  </a:solidFill>
                  <a:latin typeface="Lato Light" panose="020F0502020204030203" pitchFamily="34" charset="0"/>
                  <a:ea typeface="Lato Light" panose="020F0502020204030203" pitchFamily="34" charset="0"/>
                  <a:cs typeface="Lato Light" panose="020F0502020204030203" pitchFamily="34" charset="0"/>
                </a:rPr>
                <a:t> </a:t>
              </a:r>
              <a:r>
                <a:rPr lang="en-GB" sz="2800" dirty="0">
                  <a:solidFill>
                    <a:schemeClr val="accent1"/>
                  </a:solidFill>
                  <a:latin typeface="Lato Light" panose="020F0502020204030203" pitchFamily="34" charset="0"/>
                  <a:ea typeface="Lato Light" panose="020F0502020204030203" pitchFamily="34" charset="0"/>
                  <a:cs typeface="Lato Light" panose="020F0502020204030203" pitchFamily="34" charset="0"/>
                </a:rPr>
                <a:t>Summary</a:t>
              </a:r>
              <a:endParaRPr lang="en-US" sz="2800" dirty="0">
                <a:solidFill>
                  <a:schemeClr val="accent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57" name="Rectangle 56"/>
            <p:cNvSpPr/>
            <p:nvPr/>
          </p:nvSpPr>
          <p:spPr>
            <a:xfrm>
              <a:off x="998734" y="878243"/>
              <a:ext cx="2257426" cy="323165"/>
            </a:xfrm>
            <a:prstGeom prst="rect">
              <a:avLst/>
            </a:prstGeom>
          </p:spPr>
          <p:txBody>
            <a:bodyPr wrap="square">
              <a:spAutoFit/>
            </a:bodyPr>
            <a:lstStyle/>
            <a:p>
              <a:r>
                <a:rPr lang="en-GB" sz="1500" dirty="0">
                  <a:solidFill>
                    <a:schemeClr val="bg1"/>
                  </a:solidFill>
                  <a:latin typeface="Lato Light" panose="020F0502020204030203" pitchFamily="34" charset="0"/>
                  <a:ea typeface="Lato Light" panose="020F0502020204030203" pitchFamily="34" charset="0"/>
                  <a:cs typeface="Lato Light" panose="020F0502020204030203" pitchFamily="34" charset="0"/>
                </a:rPr>
                <a:t>Goals and objectives.</a:t>
              </a:r>
              <a:endParaRPr lang="en-US" sz="15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grpSp>
    </p:spTree>
    <p:extLst>
      <p:ext uri="{BB962C8B-B14F-4D97-AF65-F5344CB8AC3E}">
        <p14:creationId xmlns:p14="http://schemas.microsoft.com/office/powerpoint/2010/main" val="401558967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4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4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2"/>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5"/>
                                                </p:cond>
                                              </p:stCondLst>
                                            </p:cTn>
                                            <p:tgtEl>
                                              <p:sldTgt/>
                                            </p:tgtEl>
                                          </p:cBhvr>
                                        </p:cmd>
                                      </p:subTnLst>
                                    </p:cTn>
                                  </p:par>
                                  <p:par>
                                    <p:cTn id="9" presetID="2" presetClass="entr" presetSubtype="8" fill="hold" nodeType="withEffect" p14:presetBounceEnd="44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4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12" dur="1000" fill="hold"/>
                                            <p:tgtEl>
                                              <p:spTgt spid="3"/>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9"/>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5"/>
                                                </p:cond>
                                              </p:stCondLst>
                                            </p:cTn>
                                            <p:tgtEl>
                                              <p:sldTgt/>
                                            </p:tgtEl>
                                          </p:cBhvr>
                                        </p:cmd>
                                      </p:sub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9"/>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1E0216-3A9E-4172-BEA4-BF110FE3A2F9}"/>
              </a:ext>
            </a:extLst>
          </p:cNvPr>
          <p:cNvSpPr>
            <a:spLocks noGrp="1"/>
          </p:cNvSpPr>
          <p:nvPr>
            <p:ph type="title"/>
          </p:nvPr>
        </p:nvSpPr>
        <p:spPr>
          <a:xfrm>
            <a:off x="584200" y="529821"/>
            <a:ext cx="10922000" cy="502749"/>
          </a:xfrm>
        </p:spPr>
        <p:txBody>
          <a:bodyPr/>
          <a:lstStyle/>
          <a:p>
            <a:r>
              <a:rPr lang="en-GB" dirty="0"/>
              <a:t>About </a:t>
            </a:r>
            <a:r>
              <a:rPr lang="en-GB" dirty="0" err="1">
                <a:solidFill>
                  <a:schemeClr val="accent1"/>
                </a:solidFill>
              </a:rPr>
              <a:t>Motorino</a:t>
            </a:r>
            <a:r>
              <a:rPr lang="en-GB" dirty="0">
                <a:solidFill>
                  <a:schemeClr val="accent1"/>
                </a:solidFill>
              </a:rPr>
              <a:t>.</a:t>
            </a:r>
            <a:endParaRPr lang="en-US" dirty="0">
              <a:solidFill>
                <a:schemeClr val="accent1"/>
              </a:solidFill>
              <a:latin typeface="Raleway Black" pitchFamily="2" charset="0"/>
            </a:endParaRPr>
          </a:p>
        </p:txBody>
      </p:sp>
      <p:sp>
        <p:nvSpPr>
          <p:cNvPr id="36" name="Oval 35">
            <a:extLst>
              <a:ext uri="{FF2B5EF4-FFF2-40B4-BE49-F238E27FC236}">
                <a16:creationId xmlns:a16="http://schemas.microsoft.com/office/drawing/2014/main" id="{B6568290-25FD-42DA-BF2F-C97338C49E24}"/>
              </a:ext>
            </a:extLst>
          </p:cNvPr>
          <p:cNvSpPr/>
          <p:nvPr/>
        </p:nvSpPr>
        <p:spPr>
          <a:xfrm>
            <a:off x="740555" y="2093499"/>
            <a:ext cx="974658" cy="9746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37" name="Freeform 907">
            <a:extLst>
              <a:ext uri="{FF2B5EF4-FFF2-40B4-BE49-F238E27FC236}">
                <a16:creationId xmlns:a16="http://schemas.microsoft.com/office/drawing/2014/main" id="{E1807DFF-0FD2-426D-8885-DD6F373432C9}"/>
              </a:ext>
            </a:extLst>
          </p:cNvPr>
          <p:cNvSpPr>
            <a:spLocks noEditPoints="1"/>
          </p:cNvSpPr>
          <p:nvPr/>
        </p:nvSpPr>
        <p:spPr bwMode="auto">
          <a:xfrm>
            <a:off x="974560" y="2407060"/>
            <a:ext cx="481021" cy="388572"/>
          </a:xfrm>
          <a:custGeom>
            <a:avLst/>
            <a:gdLst>
              <a:gd name="T0" fmla="*/ 362 w 442"/>
              <a:gd name="T1" fmla="*/ 206 h 356"/>
              <a:gd name="T2" fmla="*/ 356 w 442"/>
              <a:gd name="T3" fmla="*/ 192 h 356"/>
              <a:gd name="T4" fmla="*/ 176 w 442"/>
              <a:gd name="T5" fmla="*/ 15 h 356"/>
              <a:gd name="T6" fmla="*/ 164 w 442"/>
              <a:gd name="T7" fmla="*/ 10 h 356"/>
              <a:gd name="T8" fmla="*/ 20 w 442"/>
              <a:gd name="T9" fmla="*/ 1 h 356"/>
              <a:gd name="T10" fmla="*/ 6 w 442"/>
              <a:gd name="T11" fmla="*/ 6 h 356"/>
              <a:gd name="T12" fmla="*/ 0 w 442"/>
              <a:gd name="T13" fmla="*/ 21 h 356"/>
              <a:gd name="T14" fmla="*/ 9 w 442"/>
              <a:gd name="T15" fmla="*/ 162 h 356"/>
              <a:gd name="T16" fmla="*/ 15 w 442"/>
              <a:gd name="T17" fmla="*/ 174 h 356"/>
              <a:gd name="T18" fmla="*/ 195 w 442"/>
              <a:gd name="T19" fmla="*/ 351 h 356"/>
              <a:gd name="T20" fmla="*/ 208 w 442"/>
              <a:gd name="T21" fmla="*/ 356 h 356"/>
              <a:gd name="T22" fmla="*/ 222 w 442"/>
              <a:gd name="T23" fmla="*/ 351 h 356"/>
              <a:gd name="T24" fmla="*/ 356 w 442"/>
              <a:gd name="T25" fmla="*/ 219 h 356"/>
              <a:gd name="T26" fmla="*/ 362 w 442"/>
              <a:gd name="T27" fmla="*/ 206 h 356"/>
              <a:gd name="T28" fmla="*/ 208 w 442"/>
              <a:gd name="T29" fmla="*/ 310 h 356"/>
              <a:gd name="T30" fmla="*/ 47 w 442"/>
              <a:gd name="T31" fmla="*/ 152 h 356"/>
              <a:gd name="T32" fmla="*/ 40 w 442"/>
              <a:gd name="T33" fmla="*/ 41 h 356"/>
              <a:gd name="T34" fmla="*/ 154 w 442"/>
              <a:gd name="T35" fmla="*/ 48 h 356"/>
              <a:gd name="T36" fmla="*/ 315 w 442"/>
              <a:gd name="T37" fmla="*/ 206 h 356"/>
              <a:gd name="T38" fmla="*/ 208 w 442"/>
              <a:gd name="T39" fmla="*/ 310 h 356"/>
              <a:gd name="T40" fmla="*/ 125 w 442"/>
              <a:gd name="T41" fmla="*/ 83 h 356"/>
              <a:gd name="T42" fmla="*/ 133 w 442"/>
              <a:gd name="T43" fmla="*/ 104 h 356"/>
              <a:gd name="T44" fmla="*/ 125 w 442"/>
              <a:gd name="T45" fmla="*/ 124 h 356"/>
              <a:gd name="T46" fmla="*/ 104 w 442"/>
              <a:gd name="T47" fmla="*/ 133 h 356"/>
              <a:gd name="T48" fmla="*/ 84 w 442"/>
              <a:gd name="T49" fmla="*/ 124 h 356"/>
              <a:gd name="T50" fmla="*/ 75 w 442"/>
              <a:gd name="T51" fmla="*/ 104 h 356"/>
              <a:gd name="T52" fmla="*/ 84 w 442"/>
              <a:gd name="T53" fmla="*/ 83 h 356"/>
              <a:gd name="T54" fmla="*/ 104 w 442"/>
              <a:gd name="T55" fmla="*/ 75 h 356"/>
              <a:gd name="T56" fmla="*/ 125 w 442"/>
              <a:gd name="T57" fmla="*/ 83 h 356"/>
              <a:gd name="T58" fmla="*/ 442 w 442"/>
              <a:gd name="T59" fmla="*/ 206 h 356"/>
              <a:gd name="T60" fmla="*/ 437 w 442"/>
              <a:gd name="T61" fmla="*/ 217 h 356"/>
              <a:gd name="T62" fmla="*/ 303 w 442"/>
              <a:gd name="T63" fmla="*/ 349 h 356"/>
              <a:gd name="T64" fmla="*/ 291 w 442"/>
              <a:gd name="T65" fmla="*/ 354 h 356"/>
              <a:gd name="T66" fmla="*/ 279 w 442"/>
              <a:gd name="T67" fmla="*/ 349 h 356"/>
              <a:gd name="T68" fmla="*/ 279 w 442"/>
              <a:gd name="T69" fmla="*/ 325 h 356"/>
              <a:gd name="T70" fmla="*/ 401 w 442"/>
              <a:gd name="T71" fmla="*/ 206 h 356"/>
              <a:gd name="T72" fmla="*/ 234 w 442"/>
              <a:gd name="T73" fmla="*/ 41 h 356"/>
              <a:gd name="T74" fmla="*/ 233 w 442"/>
              <a:gd name="T75" fmla="*/ 17 h 356"/>
              <a:gd name="T76" fmla="*/ 257 w 442"/>
              <a:gd name="T77" fmla="*/ 17 h 356"/>
              <a:gd name="T78" fmla="*/ 437 w 442"/>
              <a:gd name="T79" fmla="*/ 194 h 356"/>
              <a:gd name="T80" fmla="*/ 442 w 442"/>
              <a:gd name="T81" fmla="*/ 20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2" h="356">
                <a:moveTo>
                  <a:pt x="362" y="206"/>
                </a:moveTo>
                <a:cubicBezTo>
                  <a:pt x="362" y="200"/>
                  <a:pt x="360" y="195"/>
                  <a:pt x="356" y="192"/>
                </a:cubicBezTo>
                <a:cubicBezTo>
                  <a:pt x="176" y="15"/>
                  <a:pt x="176" y="15"/>
                  <a:pt x="176" y="15"/>
                </a:cubicBezTo>
                <a:cubicBezTo>
                  <a:pt x="173" y="12"/>
                  <a:pt x="168" y="10"/>
                  <a:pt x="164" y="10"/>
                </a:cubicBezTo>
                <a:cubicBezTo>
                  <a:pt x="20" y="1"/>
                  <a:pt x="20" y="1"/>
                  <a:pt x="20" y="1"/>
                </a:cubicBezTo>
                <a:cubicBezTo>
                  <a:pt x="15" y="0"/>
                  <a:pt x="9" y="2"/>
                  <a:pt x="6" y="6"/>
                </a:cubicBezTo>
                <a:cubicBezTo>
                  <a:pt x="2" y="10"/>
                  <a:pt x="0" y="16"/>
                  <a:pt x="0" y="21"/>
                </a:cubicBezTo>
                <a:cubicBezTo>
                  <a:pt x="9" y="162"/>
                  <a:pt x="9" y="162"/>
                  <a:pt x="9" y="162"/>
                </a:cubicBezTo>
                <a:cubicBezTo>
                  <a:pt x="9" y="167"/>
                  <a:pt x="12" y="171"/>
                  <a:pt x="15" y="174"/>
                </a:cubicBezTo>
                <a:cubicBezTo>
                  <a:pt x="195" y="351"/>
                  <a:pt x="195" y="351"/>
                  <a:pt x="195" y="351"/>
                </a:cubicBezTo>
                <a:cubicBezTo>
                  <a:pt x="198" y="355"/>
                  <a:pt x="203" y="356"/>
                  <a:pt x="208" y="356"/>
                </a:cubicBezTo>
                <a:cubicBezTo>
                  <a:pt x="213" y="356"/>
                  <a:pt x="218" y="355"/>
                  <a:pt x="222" y="351"/>
                </a:cubicBezTo>
                <a:cubicBezTo>
                  <a:pt x="356" y="219"/>
                  <a:pt x="356" y="219"/>
                  <a:pt x="356" y="219"/>
                </a:cubicBezTo>
                <a:cubicBezTo>
                  <a:pt x="360" y="216"/>
                  <a:pt x="362" y="211"/>
                  <a:pt x="362" y="206"/>
                </a:cubicBezTo>
                <a:close/>
                <a:moveTo>
                  <a:pt x="208" y="310"/>
                </a:moveTo>
                <a:cubicBezTo>
                  <a:pt x="47" y="152"/>
                  <a:pt x="47" y="152"/>
                  <a:pt x="47" y="152"/>
                </a:cubicBezTo>
                <a:cubicBezTo>
                  <a:pt x="40" y="41"/>
                  <a:pt x="40" y="41"/>
                  <a:pt x="40" y="41"/>
                </a:cubicBezTo>
                <a:cubicBezTo>
                  <a:pt x="154" y="48"/>
                  <a:pt x="154" y="48"/>
                  <a:pt x="154" y="48"/>
                </a:cubicBezTo>
                <a:cubicBezTo>
                  <a:pt x="315" y="206"/>
                  <a:pt x="315" y="206"/>
                  <a:pt x="315" y="206"/>
                </a:cubicBezTo>
                <a:lnTo>
                  <a:pt x="208" y="310"/>
                </a:lnTo>
                <a:close/>
                <a:moveTo>
                  <a:pt x="125" y="83"/>
                </a:moveTo>
                <a:cubicBezTo>
                  <a:pt x="130" y="89"/>
                  <a:pt x="133" y="96"/>
                  <a:pt x="133" y="104"/>
                </a:cubicBezTo>
                <a:cubicBezTo>
                  <a:pt x="133" y="111"/>
                  <a:pt x="130" y="119"/>
                  <a:pt x="125" y="124"/>
                </a:cubicBezTo>
                <a:cubicBezTo>
                  <a:pt x="119" y="130"/>
                  <a:pt x="112" y="133"/>
                  <a:pt x="104" y="133"/>
                </a:cubicBezTo>
                <a:cubicBezTo>
                  <a:pt x="97" y="133"/>
                  <a:pt x="89" y="130"/>
                  <a:pt x="84" y="124"/>
                </a:cubicBezTo>
                <a:cubicBezTo>
                  <a:pt x="78" y="119"/>
                  <a:pt x="75" y="111"/>
                  <a:pt x="75" y="104"/>
                </a:cubicBezTo>
                <a:cubicBezTo>
                  <a:pt x="75" y="96"/>
                  <a:pt x="78" y="89"/>
                  <a:pt x="84" y="83"/>
                </a:cubicBezTo>
                <a:cubicBezTo>
                  <a:pt x="89" y="78"/>
                  <a:pt x="97" y="75"/>
                  <a:pt x="104" y="75"/>
                </a:cubicBezTo>
                <a:cubicBezTo>
                  <a:pt x="112" y="75"/>
                  <a:pt x="119" y="78"/>
                  <a:pt x="125" y="83"/>
                </a:cubicBezTo>
                <a:close/>
                <a:moveTo>
                  <a:pt x="442" y="206"/>
                </a:moveTo>
                <a:cubicBezTo>
                  <a:pt x="442" y="210"/>
                  <a:pt x="440" y="214"/>
                  <a:pt x="437" y="217"/>
                </a:cubicBezTo>
                <a:cubicBezTo>
                  <a:pt x="303" y="349"/>
                  <a:pt x="303" y="349"/>
                  <a:pt x="303" y="349"/>
                </a:cubicBezTo>
                <a:cubicBezTo>
                  <a:pt x="300" y="352"/>
                  <a:pt x="295" y="354"/>
                  <a:pt x="291" y="354"/>
                </a:cubicBezTo>
                <a:cubicBezTo>
                  <a:pt x="287" y="354"/>
                  <a:pt x="282" y="352"/>
                  <a:pt x="279" y="349"/>
                </a:cubicBezTo>
                <a:cubicBezTo>
                  <a:pt x="272" y="342"/>
                  <a:pt x="273" y="332"/>
                  <a:pt x="279" y="325"/>
                </a:cubicBezTo>
                <a:cubicBezTo>
                  <a:pt x="401" y="206"/>
                  <a:pt x="401" y="206"/>
                  <a:pt x="401" y="206"/>
                </a:cubicBezTo>
                <a:cubicBezTo>
                  <a:pt x="234" y="41"/>
                  <a:pt x="234" y="41"/>
                  <a:pt x="234" y="41"/>
                </a:cubicBezTo>
                <a:cubicBezTo>
                  <a:pt x="227" y="35"/>
                  <a:pt x="227" y="24"/>
                  <a:pt x="233" y="17"/>
                </a:cubicBezTo>
                <a:cubicBezTo>
                  <a:pt x="240" y="11"/>
                  <a:pt x="251" y="11"/>
                  <a:pt x="257" y="17"/>
                </a:cubicBezTo>
                <a:cubicBezTo>
                  <a:pt x="437" y="194"/>
                  <a:pt x="437" y="194"/>
                  <a:pt x="437" y="194"/>
                </a:cubicBezTo>
                <a:cubicBezTo>
                  <a:pt x="440" y="197"/>
                  <a:pt x="442" y="201"/>
                  <a:pt x="442" y="206"/>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34" name="Rectangle 33">
            <a:extLst>
              <a:ext uri="{FF2B5EF4-FFF2-40B4-BE49-F238E27FC236}">
                <a16:creationId xmlns:a16="http://schemas.microsoft.com/office/drawing/2014/main" id="{893CCB58-A008-4A4F-A9B1-C41BF9746310}"/>
              </a:ext>
            </a:extLst>
          </p:cNvPr>
          <p:cNvSpPr/>
          <p:nvPr/>
        </p:nvSpPr>
        <p:spPr>
          <a:xfrm>
            <a:off x="1874612" y="2155899"/>
            <a:ext cx="2798988" cy="307777"/>
          </a:xfrm>
          <a:prstGeom prst="rect">
            <a:avLst/>
          </a:prstGeom>
        </p:spPr>
        <p:txBody>
          <a:bodyPr wrap="square">
            <a:spAutoFit/>
          </a:bodyPr>
          <a:lstStyle/>
          <a:p>
            <a:r>
              <a:rPr lang="en-GB" sz="14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The “Italian Modern” experience </a:t>
            </a:r>
            <a:endParaRPr lang="en-US" sz="14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35" name="Rectangle 34">
            <a:extLst>
              <a:ext uri="{FF2B5EF4-FFF2-40B4-BE49-F238E27FC236}">
                <a16:creationId xmlns:a16="http://schemas.microsoft.com/office/drawing/2014/main" id="{1F4B71B4-E44D-4DB3-B94D-4CCE357BE850}"/>
              </a:ext>
            </a:extLst>
          </p:cNvPr>
          <p:cNvSpPr/>
          <p:nvPr/>
        </p:nvSpPr>
        <p:spPr>
          <a:xfrm>
            <a:off x="1940617" y="2407060"/>
            <a:ext cx="2515270" cy="1081450"/>
          </a:xfrm>
          <a:prstGeom prst="rect">
            <a:avLst/>
          </a:prstGeom>
        </p:spPr>
        <p:txBody>
          <a:bodyPr wrap="square">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At </a:t>
            </a:r>
            <a:r>
              <a:rPr lang="en-US" sz="1000" dirty="0" err="1">
                <a:latin typeface="Lato Light" panose="020F0502020204030203" pitchFamily="34" charset="0"/>
                <a:ea typeface="Lato Light" panose="020F0502020204030203" pitchFamily="34" charset="0"/>
                <a:cs typeface="Lato Light" panose="020F0502020204030203" pitchFamily="34" charset="0"/>
              </a:rPr>
              <a:t>Motorino</a:t>
            </a:r>
            <a:r>
              <a:rPr lang="en-US" sz="1000" dirty="0">
                <a:latin typeface="Lato Light" panose="020F0502020204030203" pitchFamily="34" charset="0"/>
                <a:ea typeface="Lato Light" panose="020F0502020204030203" pitchFamily="34" charset="0"/>
                <a:cs typeface="Lato Light" panose="020F0502020204030203" pitchFamily="34" charset="0"/>
              </a:rPr>
              <a:t> we offer responsibly sourced fresh ingredients with a modern twist – while paying tribute to the Italian and European heritage</a:t>
            </a:r>
          </a:p>
        </p:txBody>
      </p:sp>
      <p:sp>
        <p:nvSpPr>
          <p:cNvPr id="43" name="Oval 42">
            <a:extLst>
              <a:ext uri="{FF2B5EF4-FFF2-40B4-BE49-F238E27FC236}">
                <a16:creationId xmlns:a16="http://schemas.microsoft.com/office/drawing/2014/main" id="{FDE3C5BC-88D7-433E-A00C-7106CB76CAC1}"/>
              </a:ext>
            </a:extLst>
          </p:cNvPr>
          <p:cNvSpPr/>
          <p:nvPr/>
        </p:nvSpPr>
        <p:spPr>
          <a:xfrm>
            <a:off x="719140" y="3592379"/>
            <a:ext cx="974658" cy="9746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44" name="Freeform 908">
            <a:extLst>
              <a:ext uri="{FF2B5EF4-FFF2-40B4-BE49-F238E27FC236}">
                <a16:creationId xmlns:a16="http://schemas.microsoft.com/office/drawing/2014/main" id="{17784B1F-3182-40B5-8EDC-5860C545B281}"/>
              </a:ext>
            </a:extLst>
          </p:cNvPr>
          <p:cNvSpPr>
            <a:spLocks noEditPoints="1"/>
          </p:cNvSpPr>
          <p:nvPr/>
        </p:nvSpPr>
        <p:spPr bwMode="auto">
          <a:xfrm>
            <a:off x="1028073" y="3850033"/>
            <a:ext cx="356793" cy="459351"/>
          </a:xfrm>
          <a:custGeom>
            <a:avLst/>
            <a:gdLst>
              <a:gd name="T0" fmla="*/ 327 w 327"/>
              <a:gd name="T1" fmla="*/ 19 h 423"/>
              <a:gd name="T2" fmla="*/ 307 w 327"/>
              <a:gd name="T3" fmla="*/ 0 h 423"/>
              <a:gd name="T4" fmla="*/ 19 w 327"/>
              <a:gd name="T5" fmla="*/ 0 h 423"/>
              <a:gd name="T6" fmla="*/ 0 w 327"/>
              <a:gd name="T7" fmla="*/ 19 h 423"/>
              <a:gd name="T8" fmla="*/ 0 w 327"/>
              <a:gd name="T9" fmla="*/ 404 h 423"/>
              <a:gd name="T10" fmla="*/ 19 w 327"/>
              <a:gd name="T11" fmla="*/ 423 h 423"/>
              <a:gd name="T12" fmla="*/ 307 w 327"/>
              <a:gd name="T13" fmla="*/ 423 h 423"/>
              <a:gd name="T14" fmla="*/ 327 w 327"/>
              <a:gd name="T15" fmla="*/ 404 h 423"/>
              <a:gd name="T16" fmla="*/ 327 w 327"/>
              <a:gd name="T17" fmla="*/ 19 h 423"/>
              <a:gd name="T18" fmla="*/ 288 w 327"/>
              <a:gd name="T19" fmla="*/ 385 h 423"/>
              <a:gd name="T20" fmla="*/ 38 w 327"/>
              <a:gd name="T21" fmla="*/ 385 h 423"/>
              <a:gd name="T22" fmla="*/ 38 w 327"/>
              <a:gd name="T23" fmla="*/ 39 h 423"/>
              <a:gd name="T24" fmla="*/ 288 w 327"/>
              <a:gd name="T25" fmla="*/ 39 h 423"/>
              <a:gd name="T26" fmla="*/ 288 w 327"/>
              <a:gd name="T27" fmla="*/ 385 h 423"/>
              <a:gd name="T28" fmla="*/ 84 w 327"/>
              <a:gd name="T29" fmla="*/ 257 h 423"/>
              <a:gd name="T30" fmla="*/ 100 w 327"/>
              <a:gd name="T31" fmla="*/ 240 h 423"/>
              <a:gd name="T32" fmla="*/ 157 w 327"/>
              <a:gd name="T33" fmla="*/ 240 h 423"/>
              <a:gd name="T34" fmla="*/ 174 w 327"/>
              <a:gd name="T35" fmla="*/ 257 h 423"/>
              <a:gd name="T36" fmla="*/ 157 w 327"/>
              <a:gd name="T37" fmla="*/ 274 h 423"/>
              <a:gd name="T38" fmla="*/ 100 w 327"/>
              <a:gd name="T39" fmla="*/ 274 h 423"/>
              <a:gd name="T40" fmla="*/ 84 w 327"/>
              <a:gd name="T41" fmla="*/ 257 h 423"/>
              <a:gd name="T42" fmla="*/ 86 w 327"/>
              <a:gd name="T43" fmla="*/ 180 h 423"/>
              <a:gd name="T44" fmla="*/ 103 w 327"/>
              <a:gd name="T45" fmla="*/ 164 h 423"/>
              <a:gd name="T46" fmla="*/ 218 w 327"/>
              <a:gd name="T47" fmla="*/ 164 h 423"/>
              <a:gd name="T48" fmla="*/ 234 w 327"/>
              <a:gd name="T49" fmla="*/ 180 h 423"/>
              <a:gd name="T50" fmla="*/ 218 w 327"/>
              <a:gd name="T51" fmla="*/ 197 h 423"/>
              <a:gd name="T52" fmla="*/ 103 w 327"/>
              <a:gd name="T53" fmla="*/ 197 h 423"/>
              <a:gd name="T54" fmla="*/ 86 w 327"/>
              <a:gd name="T55" fmla="*/ 180 h 423"/>
              <a:gd name="T56" fmla="*/ 86 w 327"/>
              <a:gd name="T57" fmla="*/ 108 h 423"/>
              <a:gd name="T58" fmla="*/ 103 w 327"/>
              <a:gd name="T59" fmla="*/ 91 h 423"/>
              <a:gd name="T60" fmla="*/ 218 w 327"/>
              <a:gd name="T61" fmla="*/ 91 h 423"/>
              <a:gd name="T62" fmla="*/ 234 w 327"/>
              <a:gd name="T63" fmla="*/ 108 h 423"/>
              <a:gd name="T64" fmla="*/ 218 w 327"/>
              <a:gd name="T65" fmla="*/ 125 h 423"/>
              <a:gd name="T66" fmla="*/ 103 w 327"/>
              <a:gd name="T67" fmla="*/ 125 h 423"/>
              <a:gd name="T68" fmla="*/ 86 w 327"/>
              <a:gd name="T69" fmla="*/ 108 h 423"/>
              <a:gd name="T70" fmla="*/ 229 w 327"/>
              <a:gd name="T71" fmla="*/ 247 h 423"/>
              <a:gd name="T72" fmla="*/ 234 w 327"/>
              <a:gd name="T73" fmla="*/ 259 h 423"/>
              <a:gd name="T74" fmla="*/ 229 w 327"/>
              <a:gd name="T75" fmla="*/ 270 h 423"/>
              <a:gd name="T76" fmla="*/ 217 w 327"/>
              <a:gd name="T77" fmla="*/ 275 h 423"/>
              <a:gd name="T78" fmla="*/ 205 w 327"/>
              <a:gd name="T79" fmla="*/ 270 h 423"/>
              <a:gd name="T80" fmla="*/ 200 w 327"/>
              <a:gd name="T81" fmla="*/ 259 h 423"/>
              <a:gd name="T82" fmla="*/ 205 w 327"/>
              <a:gd name="T83" fmla="*/ 247 h 423"/>
              <a:gd name="T84" fmla="*/ 229 w 327"/>
              <a:gd name="T85" fmla="*/ 2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7" h="423">
                <a:moveTo>
                  <a:pt x="327" y="19"/>
                </a:moveTo>
                <a:cubicBezTo>
                  <a:pt x="327" y="9"/>
                  <a:pt x="318" y="0"/>
                  <a:pt x="307" y="0"/>
                </a:cubicBezTo>
                <a:cubicBezTo>
                  <a:pt x="19" y="0"/>
                  <a:pt x="19" y="0"/>
                  <a:pt x="19" y="0"/>
                </a:cubicBezTo>
                <a:cubicBezTo>
                  <a:pt x="8" y="0"/>
                  <a:pt x="0" y="9"/>
                  <a:pt x="0" y="19"/>
                </a:cubicBezTo>
                <a:cubicBezTo>
                  <a:pt x="0" y="404"/>
                  <a:pt x="0" y="404"/>
                  <a:pt x="0" y="404"/>
                </a:cubicBezTo>
                <a:cubicBezTo>
                  <a:pt x="0" y="415"/>
                  <a:pt x="8" y="423"/>
                  <a:pt x="19" y="423"/>
                </a:cubicBezTo>
                <a:cubicBezTo>
                  <a:pt x="307" y="423"/>
                  <a:pt x="307" y="423"/>
                  <a:pt x="307" y="423"/>
                </a:cubicBezTo>
                <a:cubicBezTo>
                  <a:pt x="318" y="423"/>
                  <a:pt x="327" y="415"/>
                  <a:pt x="327" y="404"/>
                </a:cubicBezTo>
                <a:lnTo>
                  <a:pt x="327" y="19"/>
                </a:lnTo>
                <a:close/>
                <a:moveTo>
                  <a:pt x="288" y="385"/>
                </a:moveTo>
                <a:cubicBezTo>
                  <a:pt x="38" y="385"/>
                  <a:pt x="38" y="385"/>
                  <a:pt x="38" y="385"/>
                </a:cubicBezTo>
                <a:cubicBezTo>
                  <a:pt x="38" y="39"/>
                  <a:pt x="38" y="39"/>
                  <a:pt x="38" y="39"/>
                </a:cubicBezTo>
                <a:cubicBezTo>
                  <a:pt x="288" y="39"/>
                  <a:pt x="288" y="39"/>
                  <a:pt x="288" y="39"/>
                </a:cubicBezTo>
                <a:lnTo>
                  <a:pt x="288" y="385"/>
                </a:lnTo>
                <a:close/>
                <a:moveTo>
                  <a:pt x="84" y="257"/>
                </a:moveTo>
                <a:cubicBezTo>
                  <a:pt x="84" y="248"/>
                  <a:pt x="91" y="240"/>
                  <a:pt x="100" y="240"/>
                </a:cubicBezTo>
                <a:cubicBezTo>
                  <a:pt x="157" y="240"/>
                  <a:pt x="157" y="240"/>
                  <a:pt x="157" y="240"/>
                </a:cubicBezTo>
                <a:cubicBezTo>
                  <a:pt x="167" y="240"/>
                  <a:pt x="174" y="248"/>
                  <a:pt x="174" y="257"/>
                </a:cubicBezTo>
                <a:cubicBezTo>
                  <a:pt x="174" y="267"/>
                  <a:pt x="167" y="274"/>
                  <a:pt x="157" y="274"/>
                </a:cubicBezTo>
                <a:cubicBezTo>
                  <a:pt x="100" y="274"/>
                  <a:pt x="100" y="274"/>
                  <a:pt x="100" y="274"/>
                </a:cubicBezTo>
                <a:cubicBezTo>
                  <a:pt x="91" y="274"/>
                  <a:pt x="84" y="267"/>
                  <a:pt x="84" y="257"/>
                </a:cubicBezTo>
                <a:close/>
                <a:moveTo>
                  <a:pt x="86" y="180"/>
                </a:moveTo>
                <a:cubicBezTo>
                  <a:pt x="86" y="171"/>
                  <a:pt x="94" y="164"/>
                  <a:pt x="103" y="164"/>
                </a:cubicBezTo>
                <a:cubicBezTo>
                  <a:pt x="218" y="164"/>
                  <a:pt x="218" y="164"/>
                  <a:pt x="218" y="164"/>
                </a:cubicBezTo>
                <a:cubicBezTo>
                  <a:pt x="227" y="164"/>
                  <a:pt x="234" y="171"/>
                  <a:pt x="234" y="180"/>
                </a:cubicBezTo>
                <a:cubicBezTo>
                  <a:pt x="234" y="190"/>
                  <a:pt x="227" y="197"/>
                  <a:pt x="218" y="197"/>
                </a:cubicBezTo>
                <a:cubicBezTo>
                  <a:pt x="103" y="197"/>
                  <a:pt x="103" y="197"/>
                  <a:pt x="103" y="197"/>
                </a:cubicBezTo>
                <a:cubicBezTo>
                  <a:pt x="94" y="197"/>
                  <a:pt x="86" y="190"/>
                  <a:pt x="86" y="180"/>
                </a:cubicBezTo>
                <a:close/>
                <a:moveTo>
                  <a:pt x="86" y="108"/>
                </a:moveTo>
                <a:cubicBezTo>
                  <a:pt x="86" y="99"/>
                  <a:pt x="94" y="91"/>
                  <a:pt x="103" y="91"/>
                </a:cubicBezTo>
                <a:cubicBezTo>
                  <a:pt x="218" y="91"/>
                  <a:pt x="218" y="91"/>
                  <a:pt x="218" y="91"/>
                </a:cubicBezTo>
                <a:cubicBezTo>
                  <a:pt x="227" y="91"/>
                  <a:pt x="234" y="99"/>
                  <a:pt x="234" y="108"/>
                </a:cubicBezTo>
                <a:cubicBezTo>
                  <a:pt x="234" y="118"/>
                  <a:pt x="227" y="125"/>
                  <a:pt x="218" y="125"/>
                </a:cubicBezTo>
                <a:cubicBezTo>
                  <a:pt x="103" y="125"/>
                  <a:pt x="103" y="125"/>
                  <a:pt x="103" y="125"/>
                </a:cubicBezTo>
                <a:cubicBezTo>
                  <a:pt x="94" y="125"/>
                  <a:pt x="86" y="118"/>
                  <a:pt x="86" y="108"/>
                </a:cubicBezTo>
                <a:close/>
                <a:moveTo>
                  <a:pt x="229" y="247"/>
                </a:moveTo>
                <a:cubicBezTo>
                  <a:pt x="232" y="250"/>
                  <a:pt x="234" y="254"/>
                  <a:pt x="234" y="259"/>
                </a:cubicBezTo>
                <a:cubicBezTo>
                  <a:pt x="234" y="263"/>
                  <a:pt x="232" y="267"/>
                  <a:pt x="229" y="270"/>
                </a:cubicBezTo>
                <a:cubicBezTo>
                  <a:pt x="226" y="274"/>
                  <a:pt x="221" y="275"/>
                  <a:pt x="217" y="275"/>
                </a:cubicBezTo>
                <a:cubicBezTo>
                  <a:pt x="212" y="275"/>
                  <a:pt x="208" y="274"/>
                  <a:pt x="205" y="270"/>
                </a:cubicBezTo>
                <a:cubicBezTo>
                  <a:pt x="202" y="267"/>
                  <a:pt x="200" y="263"/>
                  <a:pt x="200" y="259"/>
                </a:cubicBezTo>
                <a:cubicBezTo>
                  <a:pt x="200" y="254"/>
                  <a:pt x="202" y="250"/>
                  <a:pt x="205" y="247"/>
                </a:cubicBezTo>
                <a:cubicBezTo>
                  <a:pt x="211" y="240"/>
                  <a:pt x="223" y="240"/>
                  <a:pt x="229" y="247"/>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1" name="Rectangle 40">
            <a:extLst>
              <a:ext uri="{FF2B5EF4-FFF2-40B4-BE49-F238E27FC236}">
                <a16:creationId xmlns:a16="http://schemas.microsoft.com/office/drawing/2014/main" id="{1FA40B22-B126-4768-A641-1DEAF6BA0ABC}"/>
              </a:ext>
            </a:extLst>
          </p:cNvPr>
          <p:cNvSpPr/>
          <p:nvPr/>
        </p:nvSpPr>
        <p:spPr>
          <a:xfrm>
            <a:off x="1846006" y="3569568"/>
            <a:ext cx="1913132" cy="307777"/>
          </a:xfrm>
          <a:prstGeom prst="rect">
            <a:avLst/>
          </a:prstGeom>
        </p:spPr>
        <p:txBody>
          <a:bodyPr wrap="square">
            <a:spAutoFit/>
          </a:bodyPr>
          <a:lstStyle/>
          <a:p>
            <a:r>
              <a:rPr lang="en-GB" sz="1400" dirty="0">
                <a:solidFill>
                  <a:schemeClr val="accent2"/>
                </a:solidFill>
                <a:latin typeface="Lato Bold" panose="020F0502020204030203" pitchFamily="34" charset="0"/>
                <a:ea typeface="Lato Bold" panose="020F0502020204030203" pitchFamily="34" charset="0"/>
                <a:cs typeface="Lato Bold" panose="020F0502020204030203" pitchFamily="34" charset="0"/>
              </a:rPr>
              <a:t>The best of the best!</a:t>
            </a:r>
            <a:endParaRPr lang="en-US" sz="1400" dirty="0">
              <a:solidFill>
                <a:schemeClr val="accent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50" name="Oval 49">
            <a:extLst>
              <a:ext uri="{FF2B5EF4-FFF2-40B4-BE49-F238E27FC236}">
                <a16:creationId xmlns:a16="http://schemas.microsoft.com/office/drawing/2014/main" id="{686157F6-CD2F-4A5C-81C9-9063C37247E6}"/>
              </a:ext>
            </a:extLst>
          </p:cNvPr>
          <p:cNvSpPr/>
          <p:nvPr/>
        </p:nvSpPr>
        <p:spPr>
          <a:xfrm>
            <a:off x="732798" y="5000674"/>
            <a:ext cx="974658" cy="97465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Bold" panose="020F0502020204030203" pitchFamily="34" charset="0"/>
              <a:ea typeface="Lato Bold" panose="020F0502020204030203" pitchFamily="34" charset="0"/>
              <a:cs typeface="Lato Bold" panose="020F0502020204030203" pitchFamily="34" charset="0"/>
            </a:endParaRPr>
          </a:p>
        </p:txBody>
      </p:sp>
      <p:sp>
        <p:nvSpPr>
          <p:cNvPr id="51" name="Freeform 918">
            <a:extLst>
              <a:ext uri="{FF2B5EF4-FFF2-40B4-BE49-F238E27FC236}">
                <a16:creationId xmlns:a16="http://schemas.microsoft.com/office/drawing/2014/main" id="{4F761F3E-E5C0-4B23-BFB5-CD1E9A77FFA5}"/>
              </a:ext>
            </a:extLst>
          </p:cNvPr>
          <p:cNvSpPr>
            <a:spLocks noEditPoints="1"/>
          </p:cNvSpPr>
          <p:nvPr/>
        </p:nvSpPr>
        <p:spPr bwMode="auto">
          <a:xfrm>
            <a:off x="984673" y="5283605"/>
            <a:ext cx="470908" cy="408795"/>
          </a:xfrm>
          <a:custGeom>
            <a:avLst/>
            <a:gdLst>
              <a:gd name="T0" fmla="*/ 412 w 432"/>
              <a:gd name="T1" fmla="*/ 72 h 375"/>
              <a:gd name="T2" fmla="*/ 306 w 432"/>
              <a:gd name="T3" fmla="*/ 0 h 375"/>
              <a:gd name="T4" fmla="*/ 216 w 432"/>
              <a:gd name="T5" fmla="*/ 41 h 375"/>
              <a:gd name="T6" fmla="*/ 126 w 432"/>
              <a:gd name="T7" fmla="*/ 0 h 375"/>
              <a:gd name="T8" fmla="*/ 20 w 432"/>
              <a:gd name="T9" fmla="*/ 72 h 375"/>
              <a:gd name="T10" fmla="*/ 44 w 432"/>
              <a:gd name="T11" fmla="*/ 208 h 375"/>
              <a:gd name="T12" fmla="*/ 203 w 432"/>
              <a:gd name="T13" fmla="*/ 370 h 375"/>
              <a:gd name="T14" fmla="*/ 216 w 432"/>
              <a:gd name="T15" fmla="*/ 375 h 375"/>
              <a:gd name="T16" fmla="*/ 229 w 432"/>
              <a:gd name="T17" fmla="*/ 370 h 375"/>
              <a:gd name="T18" fmla="*/ 388 w 432"/>
              <a:gd name="T19" fmla="*/ 208 h 375"/>
              <a:gd name="T20" fmla="*/ 412 w 432"/>
              <a:gd name="T21" fmla="*/ 72 h 375"/>
              <a:gd name="T22" fmla="*/ 360 w 432"/>
              <a:gd name="T23" fmla="*/ 182 h 375"/>
              <a:gd name="T24" fmla="*/ 216 w 432"/>
              <a:gd name="T25" fmla="*/ 330 h 375"/>
              <a:gd name="T26" fmla="*/ 73 w 432"/>
              <a:gd name="T27" fmla="*/ 182 h 375"/>
              <a:gd name="T28" fmla="*/ 55 w 432"/>
              <a:gd name="T29" fmla="*/ 88 h 375"/>
              <a:gd name="T30" fmla="*/ 126 w 432"/>
              <a:gd name="T31" fmla="*/ 39 h 375"/>
              <a:gd name="T32" fmla="*/ 197 w 432"/>
              <a:gd name="T33" fmla="*/ 87 h 375"/>
              <a:gd name="T34" fmla="*/ 216 w 432"/>
              <a:gd name="T35" fmla="*/ 101 h 375"/>
              <a:gd name="T36" fmla="*/ 216 w 432"/>
              <a:gd name="T37" fmla="*/ 101 h 375"/>
              <a:gd name="T38" fmla="*/ 235 w 432"/>
              <a:gd name="T39" fmla="*/ 87 h 375"/>
              <a:gd name="T40" fmla="*/ 306 w 432"/>
              <a:gd name="T41" fmla="*/ 39 h 375"/>
              <a:gd name="T42" fmla="*/ 377 w 432"/>
              <a:gd name="T43" fmla="*/ 88 h 375"/>
              <a:gd name="T44" fmla="*/ 360 w 432"/>
              <a:gd name="T45" fmla="*/ 182 h 375"/>
              <a:gd name="T46" fmla="*/ 355 w 432"/>
              <a:gd name="T47" fmla="*/ 127 h 375"/>
              <a:gd name="T48" fmla="*/ 339 w 432"/>
              <a:gd name="T49" fmla="*/ 145 h 375"/>
              <a:gd name="T50" fmla="*/ 338 w 432"/>
              <a:gd name="T51" fmla="*/ 145 h 375"/>
              <a:gd name="T52" fmla="*/ 321 w 432"/>
              <a:gd name="T53" fmla="*/ 129 h 375"/>
              <a:gd name="T54" fmla="*/ 298 w 432"/>
              <a:gd name="T55" fmla="*/ 97 h 375"/>
              <a:gd name="T56" fmla="*/ 284 w 432"/>
              <a:gd name="T57" fmla="*/ 78 h 375"/>
              <a:gd name="T58" fmla="*/ 303 w 432"/>
              <a:gd name="T59" fmla="*/ 63 h 375"/>
              <a:gd name="T60" fmla="*/ 355 w 432"/>
              <a:gd name="T61" fmla="*/ 127 h 375"/>
              <a:gd name="T62" fmla="*/ 332 w 432"/>
              <a:gd name="T63" fmla="*/ 155 h 375"/>
              <a:gd name="T64" fmla="*/ 337 w 432"/>
              <a:gd name="T65" fmla="*/ 168 h 375"/>
              <a:gd name="T66" fmla="*/ 332 w 432"/>
              <a:gd name="T67" fmla="*/ 182 h 375"/>
              <a:gd name="T68" fmla="*/ 318 w 432"/>
              <a:gd name="T69" fmla="*/ 188 h 375"/>
              <a:gd name="T70" fmla="*/ 305 w 432"/>
              <a:gd name="T71" fmla="*/ 182 h 375"/>
              <a:gd name="T72" fmla="*/ 299 w 432"/>
              <a:gd name="T73" fmla="*/ 168 h 375"/>
              <a:gd name="T74" fmla="*/ 305 w 432"/>
              <a:gd name="T75" fmla="*/ 155 h 375"/>
              <a:gd name="T76" fmla="*/ 318 w 432"/>
              <a:gd name="T77" fmla="*/ 149 h 375"/>
              <a:gd name="T78" fmla="*/ 332 w 432"/>
              <a:gd name="T79" fmla="*/ 15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2" h="375">
                <a:moveTo>
                  <a:pt x="412" y="72"/>
                </a:moveTo>
                <a:cubicBezTo>
                  <a:pt x="392" y="29"/>
                  <a:pt x="351" y="0"/>
                  <a:pt x="306" y="0"/>
                </a:cubicBezTo>
                <a:cubicBezTo>
                  <a:pt x="262" y="0"/>
                  <a:pt x="233" y="20"/>
                  <a:pt x="216" y="41"/>
                </a:cubicBezTo>
                <a:cubicBezTo>
                  <a:pt x="199" y="20"/>
                  <a:pt x="170" y="0"/>
                  <a:pt x="126" y="0"/>
                </a:cubicBezTo>
                <a:cubicBezTo>
                  <a:pt x="81" y="0"/>
                  <a:pt x="40" y="29"/>
                  <a:pt x="20" y="72"/>
                </a:cubicBezTo>
                <a:cubicBezTo>
                  <a:pt x="0" y="118"/>
                  <a:pt x="9" y="169"/>
                  <a:pt x="44" y="208"/>
                </a:cubicBezTo>
                <a:cubicBezTo>
                  <a:pt x="128" y="303"/>
                  <a:pt x="203" y="370"/>
                  <a:pt x="203" y="370"/>
                </a:cubicBezTo>
                <a:cubicBezTo>
                  <a:pt x="207" y="374"/>
                  <a:pt x="212" y="375"/>
                  <a:pt x="216" y="375"/>
                </a:cubicBezTo>
                <a:cubicBezTo>
                  <a:pt x="221" y="375"/>
                  <a:pt x="225" y="374"/>
                  <a:pt x="229" y="370"/>
                </a:cubicBezTo>
                <a:cubicBezTo>
                  <a:pt x="230" y="370"/>
                  <a:pt x="304" y="303"/>
                  <a:pt x="388" y="208"/>
                </a:cubicBezTo>
                <a:cubicBezTo>
                  <a:pt x="424" y="169"/>
                  <a:pt x="432" y="118"/>
                  <a:pt x="412" y="72"/>
                </a:cubicBezTo>
                <a:close/>
                <a:moveTo>
                  <a:pt x="360" y="182"/>
                </a:moveTo>
                <a:cubicBezTo>
                  <a:pt x="297" y="252"/>
                  <a:pt x="241" y="307"/>
                  <a:pt x="216" y="330"/>
                </a:cubicBezTo>
                <a:cubicBezTo>
                  <a:pt x="192" y="307"/>
                  <a:pt x="135" y="252"/>
                  <a:pt x="73" y="182"/>
                </a:cubicBezTo>
                <a:cubicBezTo>
                  <a:pt x="47" y="154"/>
                  <a:pt x="41" y="120"/>
                  <a:pt x="55" y="88"/>
                </a:cubicBezTo>
                <a:cubicBezTo>
                  <a:pt x="69" y="59"/>
                  <a:pt x="97" y="39"/>
                  <a:pt x="126" y="39"/>
                </a:cubicBezTo>
                <a:cubicBezTo>
                  <a:pt x="183" y="39"/>
                  <a:pt x="196" y="82"/>
                  <a:pt x="197" y="87"/>
                </a:cubicBezTo>
                <a:cubicBezTo>
                  <a:pt x="200" y="95"/>
                  <a:pt x="207" y="101"/>
                  <a:pt x="216" y="101"/>
                </a:cubicBezTo>
                <a:cubicBezTo>
                  <a:pt x="216" y="101"/>
                  <a:pt x="216" y="101"/>
                  <a:pt x="216" y="101"/>
                </a:cubicBezTo>
                <a:cubicBezTo>
                  <a:pt x="225" y="101"/>
                  <a:pt x="233" y="95"/>
                  <a:pt x="235" y="87"/>
                </a:cubicBezTo>
                <a:cubicBezTo>
                  <a:pt x="236" y="82"/>
                  <a:pt x="249" y="39"/>
                  <a:pt x="306" y="39"/>
                </a:cubicBezTo>
                <a:cubicBezTo>
                  <a:pt x="335" y="39"/>
                  <a:pt x="364" y="59"/>
                  <a:pt x="377" y="88"/>
                </a:cubicBezTo>
                <a:cubicBezTo>
                  <a:pt x="391" y="120"/>
                  <a:pt x="385" y="154"/>
                  <a:pt x="360" y="182"/>
                </a:cubicBezTo>
                <a:close/>
                <a:moveTo>
                  <a:pt x="355" y="127"/>
                </a:moveTo>
                <a:cubicBezTo>
                  <a:pt x="356" y="136"/>
                  <a:pt x="349" y="144"/>
                  <a:pt x="339" y="145"/>
                </a:cubicBezTo>
                <a:cubicBezTo>
                  <a:pt x="339" y="145"/>
                  <a:pt x="339" y="145"/>
                  <a:pt x="338" y="145"/>
                </a:cubicBezTo>
                <a:cubicBezTo>
                  <a:pt x="329" y="145"/>
                  <a:pt x="322" y="138"/>
                  <a:pt x="321" y="129"/>
                </a:cubicBezTo>
                <a:cubicBezTo>
                  <a:pt x="320" y="102"/>
                  <a:pt x="302" y="97"/>
                  <a:pt x="298" y="97"/>
                </a:cubicBezTo>
                <a:cubicBezTo>
                  <a:pt x="289" y="95"/>
                  <a:pt x="283" y="87"/>
                  <a:pt x="284" y="78"/>
                </a:cubicBezTo>
                <a:cubicBezTo>
                  <a:pt x="285" y="69"/>
                  <a:pt x="294" y="62"/>
                  <a:pt x="303" y="63"/>
                </a:cubicBezTo>
                <a:cubicBezTo>
                  <a:pt x="320" y="66"/>
                  <a:pt x="352" y="82"/>
                  <a:pt x="355" y="127"/>
                </a:cubicBezTo>
                <a:close/>
                <a:moveTo>
                  <a:pt x="332" y="155"/>
                </a:moveTo>
                <a:cubicBezTo>
                  <a:pt x="335" y="158"/>
                  <a:pt x="337" y="163"/>
                  <a:pt x="337" y="168"/>
                </a:cubicBezTo>
                <a:cubicBezTo>
                  <a:pt x="337" y="173"/>
                  <a:pt x="335" y="178"/>
                  <a:pt x="332" y="182"/>
                </a:cubicBezTo>
                <a:cubicBezTo>
                  <a:pt x="328" y="186"/>
                  <a:pt x="323" y="188"/>
                  <a:pt x="318" y="188"/>
                </a:cubicBezTo>
                <a:cubicBezTo>
                  <a:pt x="313" y="188"/>
                  <a:pt x="308" y="186"/>
                  <a:pt x="305" y="182"/>
                </a:cubicBezTo>
                <a:cubicBezTo>
                  <a:pt x="301" y="178"/>
                  <a:pt x="299" y="173"/>
                  <a:pt x="299" y="168"/>
                </a:cubicBezTo>
                <a:cubicBezTo>
                  <a:pt x="299" y="163"/>
                  <a:pt x="301" y="158"/>
                  <a:pt x="305" y="155"/>
                </a:cubicBezTo>
                <a:cubicBezTo>
                  <a:pt x="308" y="151"/>
                  <a:pt x="313" y="149"/>
                  <a:pt x="318" y="149"/>
                </a:cubicBezTo>
                <a:cubicBezTo>
                  <a:pt x="323" y="149"/>
                  <a:pt x="328" y="151"/>
                  <a:pt x="332" y="155"/>
                </a:cubicBezTo>
                <a:close/>
              </a:path>
            </a:pathLst>
          </a:custGeom>
          <a:solidFill>
            <a:schemeClr val="bg1"/>
          </a:solidFill>
          <a:ln>
            <a:noFill/>
          </a:ln>
        </p:spPr>
        <p:txBody>
          <a:bodyPr vert="horz" wrap="square" lIns="68763" tIns="34382" rIns="68763" bIns="34382" numCol="1" anchor="t" anchorCtr="0" compatLnSpc="1">
            <a:prstTxWarp prst="textNoShape">
              <a:avLst/>
            </a:prstTxWarp>
          </a:bodyPr>
          <a:lstStyle/>
          <a:p>
            <a:endParaRPr lang="en-US" sz="1353"/>
          </a:p>
        </p:txBody>
      </p:sp>
      <p:sp>
        <p:nvSpPr>
          <p:cNvPr id="48" name="Rectangle 47">
            <a:extLst>
              <a:ext uri="{FF2B5EF4-FFF2-40B4-BE49-F238E27FC236}">
                <a16:creationId xmlns:a16="http://schemas.microsoft.com/office/drawing/2014/main" id="{CEC6449B-5A70-4DB7-8EE8-6FB4D3B7E371}"/>
              </a:ext>
            </a:extLst>
          </p:cNvPr>
          <p:cNvSpPr/>
          <p:nvPr/>
        </p:nvSpPr>
        <p:spPr>
          <a:xfrm>
            <a:off x="1874612" y="5000674"/>
            <a:ext cx="2106838" cy="307777"/>
          </a:xfrm>
          <a:prstGeom prst="rect">
            <a:avLst/>
          </a:prstGeom>
        </p:spPr>
        <p:txBody>
          <a:bodyPr wrap="square">
            <a:spAutoFit/>
          </a:bodyPr>
          <a:lstStyle/>
          <a:p>
            <a:r>
              <a:rPr lang="en-GB" sz="1400" dirty="0">
                <a:solidFill>
                  <a:schemeClr val="accent3"/>
                </a:solidFill>
                <a:latin typeface="Lato Bold" panose="020F0502020204030203" pitchFamily="34" charset="0"/>
                <a:ea typeface="Lato Bold" panose="020F0502020204030203" pitchFamily="34" charset="0"/>
                <a:cs typeface="Lato Bold" panose="020F0502020204030203" pitchFamily="34" charset="0"/>
              </a:rPr>
              <a:t>It’s not Italy, but it’ll do</a:t>
            </a:r>
            <a:endParaRPr lang="en-US" sz="1400" dirty="0">
              <a:solidFill>
                <a:schemeClr val="accent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49" name="Rectangle 48">
            <a:extLst>
              <a:ext uri="{FF2B5EF4-FFF2-40B4-BE49-F238E27FC236}">
                <a16:creationId xmlns:a16="http://schemas.microsoft.com/office/drawing/2014/main" id="{F971E295-16F5-41A7-A5B4-90E88811AFCA}"/>
              </a:ext>
            </a:extLst>
          </p:cNvPr>
          <p:cNvSpPr/>
          <p:nvPr/>
        </p:nvSpPr>
        <p:spPr>
          <a:xfrm>
            <a:off x="1874612" y="5251835"/>
            <a:ext cx="2581275" cy="1337930"/>
          </a:xfrm>
          <a:prstGeom prst="rect">
            <a:avLst/>
          </a:prstGeom>
        </p:spPr>
        <p:txBody>
          <a:bodyPr wrap="square">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If you close your eyes, the traditional smells and the sounds of friends and family will take you back to the old country.  Almost every product we source comes directly from Italy.</a:t>
            </a:r>
          </a:p>
        </p:txBody>
      </p:sp>
      <p:sp>
        <p:nvSpPr>
          <p:cNvPr id="29" name="Rectangle 28">
            <a:extLst>
              <a:ext uri="{FF2B5EF4-FFF2-40B4-BE49-F238E27FC236}">
                <a16:creationId xmlns:a16="http://schemas.microsoft.com/office/drawing/2014/main" id="{627A0A6D-A4A3-4C98-A3A4-7DCB2FACB22B}"/>
              </a:ext>
            </a:extLst>
          </p:cNvPr>
          <p:cNvSpPr/>
          <p:nvPr/>
        </p:nvSpPr>
        <p:spPr>
          <a:xfrm>
            <a:off x="635000" y="957514"/>
            <a:ext cx="5213350" cy="461665"/>
          </a:xfrm>
          <a:prstGeom prst="rect">
            <a:avLst/>
          </a:prstGeom>
        </p:spPr>
        <p:txBody>
          <a:bodyPr wrap="square">
            <a:spAutoFit/>
          </a:bodyPr>
          <a:lstStyle/>
          <a:p>
            <a:r>
              <a:rPr lang="en-US" sz="1200" b="0" i="0" dirty="0" err="1">
                <a:solidFill>
                  <a:srgbClr val="000000"/>
                </a:solidFill>
                <a:effectLst/>
                <a:latin typeface="proxima-nova"/>
              </a:rPr>
              <a:t>Motorino</a:t>
            </a:r>
            <a:r>
              <a:rPr lang="en-US" sz="1200" b="0" i="0" dirty="0">
                <a:solidFill>
                  <a:srgbClr val="000000"/>
                </a:solidFill>
                <a:effectLst/>
                <a:latin typeface="proxima-nova"/>
              </a:rPr>
              <a:t> is an </a:t>
            </a:r>
            <a:r>
              <a:rPr lang="en-US" sz="1200" dirty="0">
                <a:solidFill>
                  <a:srgbClr val="000000"/>
                </a:solidFill>
                <a:latin typeface="proxima-nova"/>
              </a:rPr>
              <a:t>modern Italian eatery, where we </a:t>
            </a:r>
            <a:r>
              <a:rPr lang="en-US" sz="1200" b="0" i="0" dirty="0">
                <a:solidFill>
                  <a:srgbClr val="000000"/>
                </a:solidFill>
                <a:effectLst/>
                <a:latin typeface="proxima-nova"/>
              </a:rPr>
              <a:t>responsibly source all ingredients and carefully incorporate the best flavors into each and every dish!</a:t>
            </a:r>
            <a:endPar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Placeholder 5">
            <a:extLst>
              <a:ext uri="{FF2B5EF4-FFF2-40B4-BE49-F238E27FC236}">
                <a16:creationId xmlns:a16="http://schemas.microsoft.com/office/drawing/2014/main" id="{E7AE2875-E8A5-42A7-81D4-9A2B1F779B0A}"/>
              </a:ext>
            </a:extLst>
          </p:cNvPr>
          <p:cNvPicPr>
            <a:picLocks noGrp="1" noChangeAspect="1"/>
          </p:cNvPicPr>
          <p:nvPr>
            <p:ph type="pic" sz="quarter" idx="10"/>
          </p:nvPr>
        </p:nvPicPr>
        <p:blipFill>
          <a:blip r:embed="rId3"/>
          <a:srcRect l="502" r="502"/>
          <a:stretch/>
        </p:blipFill>
        <p:spPr>
          <a:xfrm>
            <a:off x="5848350" y="0"/>
            <a:ext cx="6343650" cy="6858000"/>
          </a:xfrm>
        </p:spPr>
      </p:pic>
      <p:grpSp>
        <p:nvGrpSpPr>
          <p:cNvPr id="18" name="Group 17">
            <a:extLst>
              <a:ext uri="{FF2B5EF4-FFF2-40B4-BE49-F238E27FC236}">
                <a16:creationId xmlns:a16="http://schemas.microsoft.com/office/drawing/2014/main" id="{830728BA-C6AD-461F-9059-C47C4FF1EAAC}"/>
              </a:ext>
            </a:extLst>
          </p:cNvPr>
          <p:cNvGrpSpPr/>
          <p:nvPr/>
        </p:nvGrpSpPr>
        <p:grpSpPr>
          <a:xfrm>
            <a:off x="721775" y="1441337"/>
            <a:ext cx="711036" cy="115455"/>
            <a:chOff x="5875607" y="1203034"/>
            <a:chExt cx="711035" cy="115454"/>
          </a:xfrm>
        </p:grpSpPr>
        <p:sp>
          <p:nvSpPr>
            <p:cNvPr id="19" name="Arrow: Chevron 18">
              <a:extLst>
                <a:ext uri="{FF2B5EF4-FFF2-40B4-BE49-F238E27FC236}">
                  <a16:creationId xmlns:a16="http://schemas.microsoft.com/office/drawing/2014/main" id="{98DC48C4-700D-4695-8D30-74291AF89902}"/>
                </a:ext>
              </a:extLst>
            </p:cNvPr>
            <p:cNvSpPr/>
            <p:nvPr/>
          </p:nvSpPr>
          <p:spPr>
            <a:xfrm>
              <a:off x="5875607" y="1203034"/>
              <a:ext cx="139701" cy="11545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hevron 19">
              <a:extLst>
                <a:ext uri="{FF2B5EF4-FFF2-40B4-BE49-F238E27FC236}">
                  <a16:creationId xmlns:a16="http://schemas.microsoft.com/office/drawing/2014/main" id="{45B93247-3F90-444B-A27C-B0134A7CA978}"/>
                </a:ext>
              </a:extLst>
            </p:cNvPr>
            <p:cNvSpPr/>
            <p:nvPr/>
          </p:nvSpPr>
          <p:spPr>
            <a:xfrm>
              <a:off x="6018441" y="1203034"/>
              <a:ext cx="139701" cy="11545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Chevron 20">
              <a:extLst>
                <a:ext uri="{FF2B5EF4-FFF2-40B4-BE49-F238E27FC236}">
                  <a16:creationId xmlns:a16="http://schemas.microsoft.com/office/drawing/2014/main" id="{1687C56A-3469-4B09-8B50-7A8A92DD1D26}"/>
                </a:ext>
              </a:extLst>
            </p:cNvPr>
            <p:cNvSpPr/>
            <p:nvPr/>
          </p:nvSpPr>
          <p:spPr>
            <a:xfrm>
              <a:off x="6161275" y="1203034"/>
              <a:ext cx="139701" cy="11545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hevron 21">
              <a:extLst>
                <a:ext uri="{FF2B5EF4-FFF2-40B4-BE49-F238E27FC236}">
                  <a16:creationId xmlns:a16="http://schemas.microsoft.com/office/drawing/2014/main" id="{A3F16565-CD7B-475A-9DC6-C8FAA011D914}"/>
                </a:ext>
              </a:extLst>
            </p:cNvPr>
            <p:cNvSpPr/>
            <p:nvPr/>
          </p:nvSpPr>
          <p:spPr>
            <a:xfrm>
              <a:off x="6304108" y="1203034"/>
              <a:ext cx="139701" cy="11545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C5A1E526-CEA3-4E79-AA15-D868EF1DBCDB}"/>
                </a:ext>
              </a:extLst>
            </p:cNvPr>
            <p:cNvSpPr/>
            <p:nvPr/>
          </p:nvSpPr>
          <p:spPr>
            <a:xfrm>
              <a:off x="6446941" y="1203034"/>
              <a:ext cx="139701" cy="1154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F19E8AF2-E32B-A1D9-EEF3-2DF9B0C54749}"/>
              </a:ext>
            </a:extLst>
          </p:cNvPr>
          <p:cNvSpPr/>
          <p:nvPr/>
        </p:nvSpPr>
        <p:spPr>
          <a:xfrm>
            <a:off x="1907614" y="3826581"/>
            <a:ext cx="2515270" cy="824969"/>
          </a:xfrm>
          <a:prstGeom prst="rect">
            <a:avLst/>
          </a:prstGeom>
        </p:spPr>
        <p:txBody>
          <a:bodyPr wrap="square">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Every dish we create is made from Scratch.  The only food you will find in our freezers is our world-famous Gelato</a:t>
            </a:r>
          </a:p>
        </p:txBody>
      </p:sp>
    </p:spTree>
    <p:extLst>
      <p:ext uri="{BB962C8B-B14F-4D97-AF65-F5344CB8AC3E}">
        <p14:creationId xmlns:p14="http://schemas.microsoft.com/office/powerpoint/2010/main" val="27253085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 presetClass="entr" presetSubtype="8" fill="hold" grpId="0" nodeType="withEffect" p14:presetBounceEnd="44000">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14:bounceEnd="44000">
                                          <p:cBhvr additive="base">
                                            <p:cTn id="12" dur="1000" fill="hold"/>
                                            <p:tgtEl>
                                              <p:spTgt spid="36"/>
                                            </p:tgtEl>
                                            <p:attrNameLst>
                                              <p:attrName>ppt_x</p:attrName>
                                            </p:attrNameLst>
                                          </p:cBhvr>
                                          <p:tavLst>
                                            <p:tav tm="0">
                                              <p:val>
                                                <p:strVal val="0-#ppt_w/2"/>
                                              </p:val>
                                            </p:tav>
                                            <p:tav tm="100000">
                                              <p:val>
                                                <p:strVal val="#ppt_x"/>
                                              </p:val>
                                            </p:tav>
                                          </p:tavLst>
                                        </p:anim>
                                        <p:anim calcmode="lin" valueType="num" p14:bounceEnd="44000">
                                          <p:cBhvr additive="base">
                                            <p:cTn id="13" dur="1000" fill="hold"/>
                                            <p:tgtEl>
                                              <p:spTgt spid="3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14:presetBounceEnd="44000">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14:bounceEnd="44000">
                                          <p:cBhvr additive="base">
                                            <p:cTn id="16" dur="1000" fill="hold"/>
                                            <p:tgtEl>
                                              <p:spTgt spid="37"/>
                                            </p:tgtEl>
                                            <p:attrNameLst>
                                              <p:attrName>ppt_x</p:attrName>
                                            </p:attrNameLst>
                                          </p:cBhvr>
                                          <p:tavLst>
                                            <p:tav tm="0">
                                              <p:val>
                                                <p:strVal val="0-#ppt_w/2"/>
                                              </p:val>
                                            </p:tav>
                                            <p:tav tm="100000">
                                              <p:val>
                                                <p:strVal val="#ppt_x"/>
                                              </p:val>
                                            </p:tav>
                                          </p:tavLst>
                                        </p:anim>
                                        <p:anim calcmode="lin" valueType="num" p14:bounceEnd="44000">
                                          <p:cBhvr additive="base">
                                            <p:cTn id="17" dur="1000" fill="hold"/>
                                            <p:tgtEl>
                                              <p:spTgt spid="3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14:presetBounceEnd="44000">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14:bounceEnd="44000">
                                          <p:cBhvr additive="base">
                                            <p:cTn id="20" dur="1000" fill="hold"/>
                                            <p:tgtEl>
                                              <p:spTgt spid="34"/>
                                            </p:tgtEl>
                                            <p:attrNameLst>
                                              <p:attrName>ppt_x</p:attrName>
                                            </p:attrNameLst>
                                          </p:cBhvr>
                                          <p:tavLst>
                                            <p:tav tm="0">
                                              <p:val>
                                                <p:strVal val="0-#ppt_w/2"/>
                                              </p:val>
                                            </p:tav>
                                            <p:tav tm="100000">
                                              <p:val>
                                                <p:strVal val="#ppt_x"/>
                                              </p:val>
                                            </p:tav>
                                          </p:tavLst>
                                        </p:anim>
                                        <p:anim calcmode="lin" valueType="num" p14:bounceEnd="44000">
                                          <p:cBhvr additive="base">
                                            <p:cTn id="21" dur="10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14:presetBounceEnd="44000">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14:bounceEnd="44000">
                                          <p:cBhvr additive="base">
                                            <p:cTn id="24" dur="1000" fill="hold"/>
                                            <p:tgtEl>
                                              <p:spTgt spid="35"/>
                                            </p:tgtEl>
                                            <p:attrNameLst>
                                              <p:attrName>ppt_x</p:attrName>
                                            </p:attrNameLst>
                                          </p:cBhvr>
                                          <p:tavLst>
                                            <p:tav tm="0">
                                              <p:val>
                                                <p:strVal val="0-#ppt_w/2"/>
                                              </p:val>
                                            </p:tav>
                                            <p:tav tm="100000">
                                              <p:val>
                                                <p:strVal val="#ppt_x"/>
                                              </p:val>
                                            </p:tav>
                                          </p:tavLst>
                                        </p:anim>
                                        <p:anim calcmode="lin" valueType="num" p14:bounceEnd="44000">
                                          <p:cBhvr additive="base">
                                            <p:cTn id="25" dur="10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14:presetBounceEnd="44000">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14:bounceEnd="44000">
                                          <p:cBhvr additive="base">
                                            <p:cTn id="28" dur="10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29" dur="1000" fill="hold"/>
                                            <p:tgtEl>
                                              <p:spTgt spid="4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14:presetBounceEnd="44000">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14:bounceEnd="44000">
                                          <p:cBhvr additive="base">
                                            <p:cTn id="32" dur="1000" fill="hold"/>
                                            <p:tgtEl>
                                              <p:spTgt spid="44"/>
                                            </p:tgtEl>
                                            <p:attrNameLst>
                                              <p:attrName>ppt_x</p:attrName>
                                            </p:attrNameLst>
                                          </p:cBhvr>
                                          <p:tavLst>
                                            <p:tav tm="0">
                                              <p:val>
                                                <p:strVal val="0-#ppt_w/2"/>
                                              </p:val>
                                            </p:tav>
                                            <p:tav tm="100000">
                                              <p:val>
                                                <p:strVal val="#ppt_x"/>
                                              </p:val>
                                            </p:tav>
                                          </p:tavLst>
                                        </p:anim>
                                        <p:anim calcmode="lin" valueType="num" p14:bounceEnd="44000">
                                          <p:cBhvr additive="base">
                                            <p:cTn id="33" dur="10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14:presetBounceEnd="44000">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14:bounceEnd="44000">
                                          <p:cBhvr additive="base">
                                            <p:cTn id="36" dur="1000" fill="hold"/>
                                            <p:tgtEl>
                                              <p:spTgt spid="41"/>
                                            </p:tgtEl>
                                            <p:attrNameLst>
                                              <p:attrName>ppt_x</p:attrName>
                                            </p:attrNameLst>
                                          </p:cBhvr>
                                          <p:tavLst>
                                            <p:tav tm="0">
                                              <p:val>
                                                <p:strVal val="0-#ppt_w/2"/>
                                              </p:val>
                                            </p:tav>
                                            <p:tav tm="100000">
                                              <p:val>
                                                <p:strVal val="#ppt_x"/>
                                              </p:val>
                                            </p:tav>
                                          </p:tavLst>
                                        </p:anim>
                                        <p:anim calcmode="lin" valueType="num" p14:bounceEnd="44000">
                                          <p:cBhvr additive="base">
                                            <p:cTn id="37" dur="1000" fill="hold"/>
                                            <p:tgtEl>
                                              <p:spTgt spid="41"/>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14:presetBounceEnd="44000">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14:bounceEnd="44000">
                                          <p:cBhvr additive="base">
                                            <p:cTn id="40" dur="1000" fill="hold"/>
                                            <p:tgtEl>
                                              <p:spTgt spid="50"/>
                                            </p:tgtEl>
                                            <p:attrNameLst>
                                              <p:attrName>ppt_x</p:attrName>
                                            </p:attrNameLst>
                                          </p:cBhvr>
                                          <p:tavLst>
                                            <p:tav tm="0">
                                              <p:val>
                                                <p:strVal val="0-#ppt_w/2"/>
                                              </p:val>
                                            </p:tav>
                                            <p:tav tm="100000">
                                              <p:val>
                                                <p:strVal val="#ppt_x"/>
                                              </p:val>
                                            </p:tav>
                                          </p:tavLst>
                                        </p:anim>
                                        <p:anim calcmode="lin" valueType="num" p14:bounceEnd="44000">
                                          <p:cBhvr additive="base">
                                            <p:cTn id="41" dur="1000" fill="hold"/>
                                            <p:tgtEl>
                                              <p:spTgt spid="50"/>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14:presetBounceEnd="44000">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14:bounceEnd="44000">
                                          <p:cBhvr additive="base">
                                            <p:cTn id="44" dur="1000" fill="hold"/>
                                            <p:tgtEl>
                                              <p:spTgt spid="51"/>
                                            </p:tgtEl>
                                            <p:attrNameLst>
                                              <p:attrName>ppt_x</p:attrName>
                                            </p:attrNameLst>
                                          </p:cBhvr>
                                          <p:tavLst>
                                            <p:tav tm="0">
                                              <p:val>
                                                <p:strVal val="0-#ppt_w/2"/>
                                              </p:val>
                                            </p:tav>
                                            <p:tav tm="100000">
                                              <p:val>
                                                <p:strVal val="#ppt_x"/>
                                              </p:val>
                                            </p:tav>
                                          </p:tavLst>
                                        </p:anim>
                                        <p:anim calcmode="lin" valueType="num" p14:bounceEnd="44000">
                                          <p:cBhvr additive="base">
                                            <p:cTn id="45" dur="1000" fill="hold"/>
                                            <p:tgtEl>
                                              <p:spTgt spid="5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14:presetBounceEnd="44000">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14:bounceEnd="44000">
                                          <p:cBhvr additive="base">
                                            <p:cTn id="48" dur="1000" fill="hold"/>
                                            <p:tgtEl>
                                              <p:spTgt spid="48"/>
                                            </p:tgtEl>
                                            <p:attrNameLst>
                                              <p:attrName>ppt_x</p:attrName>
                                            </p:attrNameLst>
                                          </p:cBhvr>
                                          <p:tavLst>
                                            <p:tav tm="0">
                                              <p:val>
                                                <p:strVal val="0-#ppt_w/2"/>
                                              </p:val>
                                            </p:tav>
                                            <p:tav tm="100000">
                                              <p:val>
                                                <p:strVal val="#ppt_x"/>
                                              </p:val>
                                            </p:tav>
                                          </p:tavLst>
                                        </p:anim>
                                        <p:anim calcmode="lin" valueType="num" p14:bounceEnd="44000">
                                          <p:cBhvr additive="base">
                                            <p:cTn id="49" dur="1000" fill="hold"/>
                                            <p:tgtEl>
                                              <p:spTgt spid="48"/>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14:presetBounceEnd="44000">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14:bounceEnd="44000">
                                          <p:cBhvr additive="base">
                                            <p:cTn id="52" dur="1000" fill="hold"/>
                                            <p:tgtEl>
                                              <p:spTgt spid="49"/>
                                            </p:tgtEl>
                                            <p:attrNameLst>
                                              <p:attrName>ppt_x</p:attrName>
                                            </p:attrNameLst>
                                          </p:cBhvr>
                                          <p:tavLst>
                                            <p:tav tm="0">
                                              <p:val>
                                                <p:strVal val="0-#ppt_w/2"/>
                                              </p:val>
                                            </p:tav>
                                            <p:tav tm="100000">
                                              <p:val>
                                                <p:strVal val="#ppt_x"/>
                                              </p:val>
                                            </p:tav>
                                          </p:tavLst>
                                        </p:anim>
                                        <p:anim calcmode="lin" valueType="num" p14:bounceEnd="44000">
                                          <p:cBhvr additive="base">
                                            <p:cTn id="53" dur="1000" fill="hold"/>
                                            <p:tgtEl>
                                              <p:spTgt spid="49"/>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14:presetBounceEnd="44000">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14:bounceEnd="44000">
                                          <p:cBhvr additive="base">
                                            <p:cTn id="56" dur="1000" fill="hold"/>
                                            <p:tgtEl>
                                              <p:spTgt spid="24"/>
                                            </p:tgtEl>
                                            <p:attrNameLst>
                                              <p:attrName>ppt_x</p:attrName>
                                            </p:attrNameLst>
                                          </p:cBhvr>
                                          <p:tavLst>
                                            <p:tav tm="0">
                                              <p:val>
                                                <p:strVal val="0-#ppt_w/2"/>
                                              </p:val>
                                            </p:tav>
                                            <p:tav tm="100000">
                                              <p:val>
                                                <p:strVal val="#ppt_x"/>
                                              </p:val>
                                            </p:tav>
                                          </p:tavLst>
                                        </p:anim>
                                        <p:anim calcmode="lin" valueType="num" p14:bounceEnd="44000">
                                          <p:cBhvr additive="base">
                                            <p:cTn id="5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4" grpId="0"/>
          <p:bldP spid="35" grpId="0"/>
          <p:bldP spid="43" grpId="0" animBg="1"/>
          <p:bldP spid="44" grpId="0" animBg="1"/>
          <p:bldP spid="41" grpId="0"/>
          <p:bldP spid="50" grpId="0" animBg="1"/>
          <p:bldP spid="51" grpId="0" animBg="1"/>
          <p:bldP spid="48" grpId="0"/>
          <p:bldP spid="4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 presetClass="entr" presetSubtype="8"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1000" fill="hold"/>
                                            <p:tgtEl>
                                              <p:spTgt spid="36"/>
                                            </p:tgtEl>
                                            <p:attrNameLst>
                                              <p:attrName>ppt_x</p:attrName>
                                            </p:attrNameLst>
                                          </p:cBhvr>
                                          <p:tavLst>
                                            <p:tav tm="0">
                                              <p:val>
                                                <p:strVal val="0-#ppt_w/2"/>
                                              </p:val>
                                            </p:tav>
                                            <p:tav tm="100000">
                                              <p:val>
                                                <p:strVal val="#ppt_x"/>
                                              </p:val>
                                            </p:tav>
                                          </p:tavLst>
                                        </p:anim>
                                        <p:anim calcmode="lin" valueType="num">
                                          <p:cBhvr additive="base">
                                            <p:cTn id="13" dur="1000" fill="hold"/>
                                            <p:tgtEl>
                                              <p:spTgt spid="36"/>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1000" fill="hold"/>
                                            <p:tgtEl>
                                              <p:spTgt spid="37"/>
                                            </p:tgtEl>
                                            <p:attrNameLst>
                                              <p:attrName>ppt_x</p:attrName>
                                            </p:attrNameLst>
                                          </p:cBhvr>
                                          <p:tavLst>
                                            <p:tav tm="0">
                                              <p:val>
                                                <p:strVal val="0-#ppt_w/2"/>
                                              </p:val>
                                            </p:tav>
                                            <p:tav tm="100000">
                                              <p:val>
                                                <p:strVal val="#ppt_x"/>
                                              </p:val>
                                            </p:tav>
                                          </p:tavLst>
                                        </p:anim>
                                        <p:anim calcmode="lin" valueType="num">
                                          <p:cBhvr additive="base">
                                            <p:cTn id="17" dur="1000" fill="hold"/>
                                            <p:tgtEl>
                                              <p:spTgt spid="3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 calcmode="lin" valueType="num">
                                          <p:cBhvr additive="base">
                                            <p:cTn id="20" dur="1000" fill="hold"/>
                                            <p:tgtEl>
                                              <p:spTgt spid="34"/>
                                            </p:tgtEl>
                                            <p:attrNameLst>
                                              <p:attrName>ppt_x</p:attrName>
                                            </p:attrNameLst>
                                          </p:cBhvr>
                                          <p:tavLst>
                                            <p:tav tm="0">
                                              <p:val>
                                                <p:strVal val="0-#ppt_w/2"/>
                                              </p:val>
                                            </p:tav>
                                            <p:tav tm="100000">
                                              <p:val>
                                                <p:strVal val="#ppt_x"/>
                                              </p:val>
                                            </p:tav>
                                          </p:tavLst>
                                        </p:anim>
                                        <p:anim calcmode="lin" valueType="num">
                                          <p:cBhvr additive="base">
                                            <p:cTn id="21" dur="1000" fill="hold"/>
                                            <p:tgtEl>
                                              <p:spTgt spid="3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1000" fill="hold"/>
                                            <p:tgtEl>
                                              <p:spTgt spid="35"/>
                                            </p:tgtEl>
                                            <p:attrNameLst>
                                              <p:attrName>ppt_x</p:attrName>
                                            </p:attrNameLst>
                                          </p:cBhvr>
                                          <p:tavLst>
                                            <p:tav tm="0">
                                              <p:val>
                                                <p:strVal val="0-#ppt_w/2"/>
                                              </p:val>
                                            </p:tav>
                                            <p:tav tm="100000">
                                              <p:val>
                                                <p:strVal val="#ppt_x"/>
                                              </p:val>
                                            </p:tav>
                                          </p:tavLst>
                                        </p:anim>
                                        <p:anim calcmode="lin" valueType="num">
                                          <p:cBhvr additive="base">
                                            <p:cTn id="25" dur="10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1000" fill="hold"/>
                                            <p:tgtEl>
                                              <p:spTgt spid="43"/>
                                            </p:tgtEl>
                                            <p:attrNameLst>
                                              <p:attrName>ppt_x</p:attrName>
                                            </p:attrNameLst>
                                          </p:cBhvr>
                                          <p:tavLst>
                                            <p:tav tm="0">
                                              <p:val>
                                                <p:strVal val="0-#ppt_w/2"/>
                                              </p:val>
                                            </p:tav>
                                            <p:tav tm="100000">
                                              <p:val>
                                                <p:strVal val="#ppt_x"/>
                                              </p:val>
                                            </p:tav>
                                          </p:tavLst>
                                        </p:anim>
                                        <p:anim calcmode="lin" valueType="num">
                                          <p:cBhvr additive="base">
                                            <p:cTn id="29" dur="1000" fill="hold"/>
                                            <p:tgtEl>
                                              <p:spTgt spid="4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additive="base">
                                            <p:cTn id="32" dur="1000" fill="hold"/>
                                            <p:tgtEl>
                                              <p:spTgt spid="44"/>
                                            </p:tgtEl>
                                            <p:attrNameLst>
                                              <p:attrName>ppt_x</p:attrName>
                                            </p:attrNameLst>
                                          </p:cBhvr>
                                          <p:tavLst>
                                            <p:tav tm="0">
                                              <p:val>
                                                <p:strVal val="0-#ppt_w/2"/>
                                              </p:val>
                                            </p:tav>
                                            <p:tav tm="100000">
                                              <p:val>
                                                <p:strVal val="#ppt_x"/>
                                              </p:val>
                                            </p:tav>
                                          </p:tavLst>
                                        </p:anim>
                                        <p:anim calcmode="lin" valueType="num">
                                          <p:cBhvr additive="base">
                                            <p:cTn id="33" dur="1000" fill="hold"/>
                                            <p:tgtEl>
                                              <p:spTgt spid="44"/>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1000" fill="hold"/>
                                            <p:tgtEl>
                                              <p:spTgt spid="41"/>
                                            </p:tgtEl>
                                            <p:attrNameLst>
                                              <p:attrName>ppt_x</p:attrName>
                                            </p:attrNameLst>
                                          </p:cBhvr>
                                          <p:tavLst>
                                            <p:tav tm="0">
                                              <p:val>
                                                <p:strVal val="0-#ppt_w/2"/>
                                              </p:val>
                                            </p:tav>
                                            <p:tav tm="100000">
                                              <p:val>
                                                <p:strVal val="#ppt_x"/>
                                              </p:val>
                                            </p:tav>
                                          </p:tavLst>
                                        </p:anim>
                                        <p:anim calcmode="lin" valueType="num">
                                          <p:cBhvr additive="base">
                                            <p:cTn id="37" dur="1000" fill="hold"/>
                                            <p:tgtEl>
                                              <p:spTgt spid="41"/>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additive="base">
                                            <p:cTn id="40" dur="1000" fill="hold"/>
                                            <p:tgtEl>
                                              <p:spTgt spid="50"/>
                                            </p:tgtEl>
                                            <p:attrNameLst>
                                              <p:attrName>ppt_x</p:attrName>
                                            </p:attrNameLst>
                                          </p:cBhvr>
                                          <p:tavLst>
                                            <p:tav tm="0">
                                              <p:val>
                                                <p:strVal val="0-#ppt_w/2"/>
                                              </p:val>
                                            </p:tav>
                                            <p:tav tm="100000">
                                              <p:val>
                                                <p:strVal val="#ppt_x"/>
                                              </p:val>
                                            </p:tav>
                                          </p:tavLst>
                                        </p:anim>
                                        <p:anim calcmode="lin" valueType="num">
                                          <p:cBhvr additive="base">
                                            <p:cTn id="41" dur="1000" fill="hold"/>
                                            <p:tgtEl>
                                              <p:spTgt spid="50"/>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additive="base">
                                            <p:cTn id="44" dur="1000" fill="hold"/>
                                            <p:tgtEl>
                                              <p:spTgt spid="51"/>
                                            </p:tgtEl>
                                            <p:attrNameLst>
                                              <p:attrName>ppt_x</p:attrName>
                                            </p:attrNameLst>
                                          </p:cBhvr>
                                          <p:tavLst>
                                            <p:tav tm="0">
                                              <p:val>
                                                <p:strVal val="0-#ppt_w/2"/>
                                              </p:val>
                                            </p:tav>
                                            <p:tav tm="100000">
                                              <p:val>
                                                <p:strVal val="#ppt_x"/>
                                              </p:val>
                                            </p:tav>
                                          </p:tavLst>
                                        </p:anim>
                                        <p:anim calcmode="lin" valueType="num">
                                          <p:cBhvr additive="base">
                                            <p:cTn id="45" dur="1000" fill="hold"/>
                                            <p:tgtEl>
                                              <p:spTgt spid="5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1000" fill="hold"/>
                                            <p:tgtEl>
                                              <p:spTgt spid="48"/>
                                            </p:tgtEl>
                                            <p:attrNameLst>
                                              <p:attrName>ppt_x</p:attrName>
                                            </p:attrNameLst>
                                          </p:cBhvr>
                                          <p:tavLst>
                                            <p:tav tm="0">
                                              <p:val>
                                                <p:strVal val="0-#ppt_w/2"/>
                                              </p:val>
                                            </p:tav>
                                            <p:tav tm="100000">
                                              <p:val>
                                                <p:strVal val="#ppt_x"/>
                                              </p:val>
                                            </p:tav>
                                          </p:tavLst>
                                        </p:anim>
                                        <p:anim calcmode="lin" valueType="num">
                                          <p:cBhvr additive="base">
                                            <p:cTn id="49" dur="1000" fill="hold"/>
                                            <p:tgtEl>
                                              <p:spTgt spid="48"/>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additive="base">
                                            <p:cTn id="52" dur="1000" fill="hold"/>
                                            <p:tgtEl>
                                              <p:spTgt spid="49"/>
                                            </p:tgtEl>
                                            <p:attrNameLst>
                                              <p:attrName>ppt_x</p:attrName>
                                            </p:attrNameLst>
                                          </p:cBhvr>
                                          <p:tavLst>
                                            <p:tav tm="0">
                                              <p:val>
                                                <p:strVal val="0-#ppt_w/2"/>
                                              </p:val>
                                            </p:tav>
                                            <p:tav tm="100000">
                                              <p:val>
                                                <p:strVal val="#ppt_x"/>
                                              </p:val>
                                            </p:tav>
                                          </p:tavLst>
                                        </p:anim>
                                        <p:anim calcmode="lin" valueType="num">
                                          <p:cBhvr additive="base">
                                            <p:cTn id="53" dur="1000" fill="hold"/>
                                            <p:tgtEl>
                                              <p:spTgt spid="49"/>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1000" fill="hold"/>
                                            <p:tgtEl>
                                              <p:spTgt spid="24"/>
                                            </p:tgtEl>
                                            <p:attrNameLst>
                                              <p:attrName>ppt_x</p:attrName>
                                            </p:attrNameLst>
                                          </p:cBhvr>
                                          <p:tavLst>
                                            <p:tav tm="0">
                                              <p:val>
                                                <p:strVal val="0-#ppt_w/2"/>
                                              </p:val>
                                            </p:tav>
                                            <p:tav tm="100000">
                                              <p:val>
                                                <p:strVal val="#ppt_x"/>
                                              </p:val>
                                            </p:tav>
                                          </p:tavLst>
                                        </p:anim>
                                        <p:anim calcmode="lin" valueType="num">
                                          <p:cBhvr additive="base">
                                            <p:cTn id="5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4" grpId="0"/>
          <p:bldP spid="35" grpId="0"/>
          <p:bldP spid="43" grpId="0" animBg="1"/>
          <p:bldP spid="44" grpId="0" animBg="1"/>
          <p:bldP spid="41" grpId="0"/>
          <p:bldP spid="50" grpId="0" animBg="1"/>
          <p:bldP spid="51" grpId="0" animBg="1"/>
          <p:bldP spid="48" grpId="0"/>
          <p:bldP spid="49" grpId="0"/>
          <p:bldP spid="2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Placeholder 61">
            <a:extLst>
              <a:ext uri="{FF2B5EF4-FFF2-40B4-BE49-F238E27FC236}">
                <a16:creationId xmlns:a16="http://schemas.microsoft.com/office/drawing/2014/main" id="{46B90F38-A34E-429F-9E69-B1CC47717F09}"/>
              </a:ext>
            </a:extLst>
          </p:cNvPr>
          <p:cNvPicPr>
            <a:picLocks noGrp="1" noChangeAspect="1"/>
          </p:cNvPicPr>
          <p:nvPr>
            <p:ph type="pic" sz="quarter" idx="12"/>
          </p:nvPr>
        </p:nvPicPr>
        <p:blipFill>
          <a:blip r:embed="rId3"/>
          <a:srcRect/>
          <a:stretch/>
        </p:blipFill>
        <p:spPr>
          <a:xfrm>
            <a:off x="7968209" y="2302436"/>
            <a:ext cx="2304256" cy="2304256"/>
          </a:xfrm>
        </p:spPr>
      </p:pic>
      <p:sp>
        <p:nvSpPr>
          <p:cNvPr id="13" name="Title 12">
            <a:extLst>
              <a:ext uri="{FF2B5EF4-FFF2-40B4-BE49-F238E27FC236}">
                <a16:creationId xmlns:a16="http://schemas.microsoft.com/office/drawing/2014/main" id="{A8BF641F-32E5-441F-9B5F-7DAF57A85EC7}"/>
              </a:ext>
            </a:extLst>
          </p:cNvPr>
          <p:cNvSpPr>
            <a:spLocks noGrp="1"/>
          </p:cNvSpPr>
          <p:nvPr>
            <p:ph type="title"/>
          </p:nvPr>
        </p:nvSpPr>
        <p:spPr/>
        <p:txBody>
          <a:bodyPr/>
          <a:lstStyle/>
          <a:p>
            <a:r>
              <a:rPr lang="en-GB" dirty="0">
                <a:solidFill>
                  <a:schemeClr val="accent1"/>
                </a:solidFill>
                <a:latin typeface="Raleway Black" pitchFamily="2" charset="0"/>
              </a:rPr>
              <a:t>Data Collection, Clean-up </a:t>
            </a:r>
            <a:r>
              <a:rPr lang="en-GB" dirty="0">
                <a:latin typeface="Raleway Black" pitchFamily="2" charset="0"/>
              </a:rPr>
              <a:t>and</a:t>
            </a:r>
            <a:r>
              <a:rPr kumimoji="0" lang="en-GB" sz="2800" b="0" i="0" u="none" strike="noStrike" kern="1200" cap="none" spc="0" normalizeH="0" baseline="0" noProof="0" dirty="0">
                <a:ln>
                  <a:noFill/>
                </a:ln>
                <a:solidFill>
                  <a:srgbClr val="56BFCA"/>
                </a:solidFill>
                <a:effectLst/>
                <a:uLnTx/>
                <a:uFillTx/>
                <a:latin typeface="Raleway Black" pitchFamily="2" charset="0"/>
                <a:ea typeface="+mj-ea"/>
                <a:cs typeface="+mj-cs"/>
              </a:rPr>
              <a:t> Exploration process. </a:t>
            </a:r>
            <a:endParaRPr lang="en-US" dirty="0">
              <a:solidFill>
                <a:schemeClr val="accent1"/>
              </a:solidFill>
              <a:latin typeface="Raleway Black" pitchFamily="2" charset="0"/>
            </a:endParaRPr>
          </a:p>
        </p:txBody>
      </p:sp>
      <p:sp>
        <p:nvSpPr>
          <p:cNvPr id="65" name="Rectangle 64">
            <a:extLst>
              <a:ext uri="{FF2B5EF4-FFF2-40B4-BE49-F238E27FC236}">
                <a16:creationId xmlns:a16="http://schemas.microsoft.com/office/drawing/2014/main" id="{E2A3E5D5-982F-4834-8096-DCE0FA85278A}"/>
              </a:ext>
            </a:extLst>
          </p:cNvPr>
          <p:cNvSpPr/>
          <p:nvPr/>
        </p:nvSpPr>
        <p:spPr>
          <a:xfrm>
            <a:off x="965115" y="944872"/>
            <a:ext cx="10115804" cy="276999"/>
          </a:xfrm>
          <a:prstGeom prst="rect">
            <a:avLst/>
          </a:prstGeom>
        </p:spPr>
        <p:txBody>
          <a:bodyPr wrap="square">
            <a:spAutoFit/>
          </a:bodyPr>
          <a:lstStyle/>
          <a:p>
            <a:pPr algn="ctr"/>
            <a:r>
              <a:rPr lang="en-GB"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From median neighbourhood real estate pricing to crime rate data collection, multiple factors were considered, integrated and investigated </a:t>
            </a:r>
            <a:endPar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5" name="Group 4">
            <a:extLst>
              <a:ext uri="{FF2B5EF4-FFF2-40B4-BE49-F238E27FC236}">
                <a16:creationId xmlns:a16="http://schemas.microsoft.com/office/drawing/2014/main" id="{B76B5AB8-918A-4DEA-A55A-9078F325BE3D}"/>
              </a:ext>
            </a:extLst>
          </p:cNvPr>
          <p:cNvGrpSpPr/>
          <p:nvPr/>
        </p:nvGrpSpPr>
        <p:grpSpPr>
          <a:xfrm>
            <a:off x="2103197" y="4717016"/>
            <a:ext cx="1996713" cy="2045598"/>
            <a:chOff x="2103198" y="4869250"/>
            <a:chExt cx="1996713" cy="1293122"/>
          </a:xfrm>
        </p:grpSpPr>
        <p:sp>
          <p:nvSpPr>
            <p:cNvPr id="27" name="Rectangle 26">
              <a:extLst>
                <a:ext uri="{FF2B5EF4-FFF2-40B4-BE49-F238E27FC236}">
                  <a16:creationId xmlns:a16="http://schemas.microsoft.com/office/drawing/2014/main" id="{B56CC390-8A41-4A63-8B38-FA21796F13F8}"/>
                </a:ext>
              </a:extLst>
            </p:cNvPr>
            <p:cNvSpPr/>
            <p:nvPr/>
          </p:nvSpPr>
          <p:spPr>
            <a:xfrm>
              <a:off x="2150874" y="4869250"/>
              <a:ext cx="187383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rgbClr val="56BFCA"/>
                  </a:solidFill>
                  <a:latin typeface="Lato Bold" panose="020F0502020204030203" pitchFamily="34" charset="0"/>
                  <a:ea typeface="Lato Bold" panose="020F0502020204030203" pitchFamily="34" charset="0"/>
                  <a:cs typeface="Lato Bold" panose="020F0502020204030203" pitchFamily="34" charset="0"/>
                </a:rPr>
                <a:t>Data Collection/Scrapping</a:t>
              </a:r>
              <a:endParaRPr kumimoji="0" lang="en-US" sz="1400" b="0" i="0" u="none" strike="noStrike" kern="1200" cap="none" spc="0" normalizeH="0" baseline="0" noProof="0" dirty="0">
                <a:ln>
                  <a:noFill/>
                </a:ln>
                <a:solidFill>
                  <a:srgbClr val="56BFCA"/>
                </a:solidFill>
                <a:effectLst/>
                <a:uLnTx/>
                <a:uFillTx/>
                <a:latin typeface="Lato Bold" panose="020F0502020204030203" pitchFamily="34" charset="0"/>
                <a:ea typeface="Lato Bold" panose="020F0502020204030203" pitchFamily="34" charset="0"/>
                <a:cs typeface="Lato Bold" panose="020F0502020204030203" pitchFamily="34" charset="0"/>
              </a:endParaRPr>
            </a:p>
          </p:txBody>
        </p:sp>
        <p:sp>
          <p:nvSpPr>
            <p:cNvPr id="28" name="TextBox 27">
              <a:extLst>
                <a:ext uri="{FF2B5EF4-FFF2-40B4-BE49-F238E27FC236}">
                  <a16:creationId xmlns:a16="http://schemas.microsoft.com/office/drawing/2014/main" id="{793000EE-8EF9-4A89-A3E0-F206E0524511}"/>
                </a:ext>
              </a:extLst>
            </p:cNvPr>
            <p:cNvSpPr txBox="1"/>
            <p:nvPr/>
          </p:nvSpPr>
          <p:spPr>
            <a:xfrm>
              <a:off x="2103198" y="5154467"/>
              <a:ext cx="1996713" cy="1007905"/>
            </a:xfrm>
            <a:prstGeom prst="rect">
              <a:avLst/>
            </a:prstGeom>
            <a:noFill/>
          </p:spPr>
          <p:txBody>
            <a:bodyPr wrap="squar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Lato Light" panose="020F0502020204030203" pitchFamily="34" charset="0"/>
                  <a:ea typeface="Lato Light" panose="020F0502020204030203" pitchFamily="34" charset="0"/>
                  <a:cs typeface="Lato Light" panose="020F0502020204030203" pitchFamily="34" charset="0"/>
                </a:rPr>
                <a:t>Searching multiple </a:t>
              </a:r>
              <a:r>
                <a:rPr lang="en-US" sz="1000" dirty="0">
                  <a:solidFill>
                    <a:srgbClr val="000000"/>
                  </a:solidFill>
                  <a:latin typeface="Lato Light" panose="020F0502020204030203" pitchFamily="34" charset="0"/>
                  <a:ea typeface="Lato Light" panose="020F0502020204030203" pitchFamily="34" charset="0"/>
                  <a:cs typeface="Lato Light" panose="020F0502020204030203" pitchFamily="34" charset="0"/>
                </a:rPr>
                <a:t>sites and offered data services to get as much relevant data as possible. Collection of neighborhood income, crime rates, lease costs, disposable income etc..</a:t>
              </a:r>
              <a:endParaRPr kumimoji="0" lang="en-US" sz="1000" b="0" i="0" u="none" strike="noStrike" kern="1200" cap="none" spc="0" normalizeH="0" baseline="0" noProof="0" dirty="0">
                <a:ln>
                  <a:noFill/>
                </a:ln>
                <a:solidFill>
                  <a:srgbClr val="000000"/>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6" name="Group 5">
            <a:extLst>
              <a:ext uri="{FF2B5EF4-FFF2-40B4-BE49-F238E27FC236}">
                <a16:creationId xmlns:a16="http://schemas.microsoft.com/office/drawing/2014/main" id="{11F24F03-7320-4ADC-940B-D96951EB8164}"/>
              </a:ext>
            </a:extLst>
          </p:cNvPr>
          <p:cNvGrpSpPr/>
          <p:nvPr/>
        </p:nvGrpSpPr>
        <p:grpSpPr>
          <a:xfrm>
            <a:off x="5103075" y="4791367"/>
            <a:ext cx="1996713" cy="1636033"/>
            <a:chOff x="5135029" y="5130861"/>
            <a:chExt cx="1996713" cy="1636033"/>
          </a:xfrm>
        </p:grpSpPr>
        <p:sp>
          <p:nvSpPr>
            <p:cNvPr id="49" name="Rectangle 48">
              <a:extLst>
                <a:ext uri="{FF2B5EF4-FFF2-40B4-BE49-F238E27FC236}">
                  <a16:creationId xmlns:a16="http://schemas.microsoft.com/office/drawing/2014/main" id="{9FCF480F-A450-44D3-AC41-CD4A5238A6F8}"/>
                </a:ext>
              </a:extLst>
            </p:cNvPr>
            <p:cNvSpPr/>
            <p:nvPr/>
          </p:nvSpPr>
          <p:spPr>
            <a:xfrm>
              <a:off x="5196470" y="5130861"/>
              <a:ext cx="187383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rgbClr val="16A5C2"/>
                  </a:solidFill>
                  <a:latin typeface="Lato Bold" panose="020F0502020204030203" pitchFamily="34" charset="0"/>
                  <a:ea typeface="Lato Bold" panose="020F0502020204030203" pitchFamily="34" charset="0"/>
                  <a:cs typeface="Lato Bold" panose="020F0502020204030203" pitchFamily="34" charset="0"/>
                </a:rPr>
                <a:t>Data Clean up</a:t>
              </a:r>
              <a:endParaRPr kumimoji="0" lang="en-US" sz="1400" b="0" i="0" u="none" strike="noStrike" kern="1200" cap="none" spc="0" normalizeH="0" baseline="0" noProof="0" dirty="0">
                <a:ln>
                  <a:noFill/>
                </a:ln>
                <a:solidFill>
                  <a:srgbClr val="16A5C2"/>
                </a:solidFill>
                <a:effectLst/>
                <a:uLnTx/>
                <a:uFillTx/>
                <a:latin typeface="Lato Bold" panose="020F0502020204030203" pitchFamily="34" charset="0"/>
                <a:ea typeface="Lato Bold" panose="020F0502020204030203" pitchFamily="34" charset="0"/>
                <a:cs typeface="Lato Bold" panose="020F0502020204030203" pitchFamily="34" charset="0"/>
              </a:endParaRPr>
            </a:p>
          </p:txBody>
        </p:sp>
        <p:sp>
          <p:nvSpPr>
            <p:cNvPr id="50" name="TextBox 49">
              <a:extLst>
                <a:ext uri="{FF2B5EF4-FFF2-40B4-BE49-F238E27FC236}">
                  <a16:creationId xmlns:a16="http://schemas.microsoft.com/office/drawing/2014/main" id="{552AF288-00C4-4910-B572-7DFD285A69D4}"/>
                </a:ext>
              </a:extLst>
            </p:cNvPr>
            <p:cNvSpPr txBox="1"/>
            <p:nvPr/>
          </p:nvSpPr>
          <p:spPr>
            <a:xfrm>
              <a:off x="5135029" y="5428964"/>
              <a:ext cx="1996713" cy="1337930"/>
            </a:xfrm>
            <a:prstGeom prst="rect">
              <a:avLst/>
            </a:prstGeom>
            <a:noFill/>
          </p:spPr>
          <p:txBody>
            <a:bodyPr wrap="squar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sz="1000" dirty="0">
                  <a:solidFill>
                    <a:srgbClr val="000000"/>
                  </a:solidFill>
                  <a:latin typeface="Lato Light" panose="020F0502020204030203" pitchFamily="34" charset="0"/>
                  <a:ea typeface="Lato Light" panose="020F0502020204030203" pitchFamily="34" charset="0"/>
                  <a:cs typeface="Lato Light" panose="020F0502020204030203" pitchFamily="34" charset="0"/>
                </a:rPr>
                <a:t>After collecting thousand of data points, to get the most accurate concluding data our group had to review and keep relevant data while discarding irrelevant data</a:t>
              </a:r>
              <a:endParaRPr kumimoji="0" lang="en-US" sz="1000" b="0" i="0" u="none" strike="noStrike" kern="1200" cap="none" spc="0" normalizeH="0" baseline="0" noProof="0" dirty="0">
                <a:ln>
                  <a:noFill/>
                </a:ln>
                <a:solidFill>
                  <a:srgbClr val="000000"/>
                </a:solidFill>
                <a:effectLst/>
                <a:uLnTx/>
                <a:uFillTx/>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7" name="Group 6">
            <a:extLst>
              <a:ext uri="{FF2B5EF4-FFF2-40B4-BE49-F238E27FC236}">
                <a16:creationId xmlns:a16="http://schemas.microsoft.com/office/drawing/2014/main" id="{8F25A8D7-8B40-4122-9E95-9D9F5DD19CC7}"/>
              </a:ext>
            </a:extLst>
          </p:cNvPr>
          <p:cNvGrpSpPr/>
          <p:nvPr/>
        </p:nvGrpSpPr>
        <p:grpSpPr>
          <a:xfrm>
            <a:off x="8092090" y="4791367"/>
            <a:ext cx="1996713" cy="1677421"/>
            <a:chOff x="8092090" y="4791367"/>
            <a:chExt cx="1996713" cy="1677421"/>
          </a:xfrm>
        </p:grpSpPr>
        <p:sp>
          <p:nvSpPr>
            <p:cNvPr id="51" name="Rectangle 50">
              <a:extLst>
                <a:ext uri="{FF2B5EF4-FFF2-40B4-BE49-F238E27FC236}">
                  <a16:creationId xmlns:a16="http://schemas.microsoft.com/office/drawing/2014/main" id="{24169DCD-DBBB-4B0D-8EB0-B835D258A16E}"/>
                </a:ext>
              </a:extLst>
            </p:cNvPr>
            <p:cNvSpPr/>
            <p:nvPr/>
          </p:nvSpPr>
          <p:spPr>
            <a:xfrm>
              <a:off x="8177991" y="4791367"/>
              <a:ext cx="187383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788AF"/>
                  </a:solidFill>
                  <a:effectLst/>
                  <a:uLnTx/>
                  <a:uFillTx/>
                  <a:latin typeface="Lato Bold" panose="020F0502020204030203" pitchFamily="34" charset="0"/>
                  <a:ea typeface="Lato Bold" panose="020F0502020204030203" pitchFamily="34" charset="0"/>
                  <a:cs typeface="Lato Bold" panose="020F0502020204030203" pitchFamily="34" charset="0"/>
                </a:rPr>
                <a:t>Exploration</a:t>
              </a:r>
              <a:endParaRPr kumimoji="0" lang="en-US" sz="1400" b="0" i="0" u="none" strike="noStrike" kern="1200" cap="none" spc="0" normalizeH="0" baseline="0" noProof="0" dirty="0">
                <a:ln>
                  <a:noFill/>
                </a:ln>
                <a:solidFill>
                  <a:srgbClr val="0788AF"/>
                </a:solidFill>
                <a:effectLst/>
                <a:uLnTx/>
                <a:uFillTx/>
                <a:latin typeface="Lato Bold" panose="020F0502020204030203" pitchFamily="34" charset="0"/>
                <a:ea typeface="Lato Bold" panose="020F0502020204030203" pitchFamily="34" charset="0"/>
                <a:cs typeface="Lato Bold" panose="020F0502020204030203" pitchFamily="34" charset="0"/>
              </a:endParaRPr>
            </a:p>
          </p:txBody>
        </p:sp>
        <p:sp>
          <p:nvSpPr>
            <p:cNvPr id="52" name="TextBox 51">
              <a:extLst>
                <a:ext uri="{FF2B5EF4-FFF2-40B4-BE49-F238E27FC236}">
                  <a16:creationId xmlns:a16="http://schemas.microsoft.com/office/drawing/2014/main" id="{0E17C058-C906-4E83-8807-71B72BA4E8D3}"/>
                </a:ext>
              </a:extLst>
            </p:cNvPr>
            <p:cNvSpPr txBox="1"/>
            <p:nvPr/>
          </p:nvSpPr>
          <p:spPr>
            <a:xfrm>
              <a:off x="8092090" y="5130858"/>
              <a:ext cx="1996713" cy="1337930"/>
            </a:xfrm>
            <a:prstGeom prst="rect">
              <a:avLst/>
            </a:prstGeom>
            <a:noFill/>
          </p:spPr>
          <p:txBody>
            <a:bodyPr wrap="squar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lang="en-US" sz="1000" dirty="0">
                  <a:solidFill>
                    <a:srgbClr val="000000"/>
                  </a:solidFill>
                  <a:latin typeface="Lato Light" panose="020F0502020204030203" pitchFamily="34" charset="0"/>
                  <a:ea typeface="Lato Light" panose="020F0502020204030203" pitchFamily="34" charset="0"/>
                  <a:cs typeface="Lato Light" panose="020F0502020204030203" pitchFamily="34" charset="0"/>
                </a:rPr>
                <a:t>Deep exploration across multiple data sources, API’s and websites was required to get the correct information required for our  concluding  answer</a:t>
              </a:r>
              <a:r>
                <a:rPr kumimoji="0" lang="en-US" sz="1000" b="0" i="0" u="none" strike="noStrike" kern="1200" cap="none" spc="0" normalizeH="0" baseline="0" noProof="0" dirty="0">
                  <a:ln>
                    <a:noFill/>
                  </a:ln>
                  <a:solidFill>
                    <a:srgbClr val="000000"/>
                  </a:solidFill>
                  <a:effectLst/>
                  <a:uLnTx/>
                  <a:uFillTx/>
                  <a:latin typeface="Lato Light" panose="020F0502020204030203" pitchFamily="34" charset="0"/>
                  <a:ea typeface="Lato Light" panose="020F0502020204030203" pitchFamily="34" charset="0"/>
                  <a:cs typeface="Lato Light" panose="020F0502020204030203" pitchFamily="34" charset="0"/>
                </a:rPr>
                <a:t>.</a:t>
              </a:r>
            </a:p>
          </p:txBody>
        </p:sp>
      </p:grpSp>
      <p:pic>
        <p:nvPicPr>
          <p:cNvPr id="68" name="Picture Placeholder 67">
            <a:extLst>
              <a:ext uri="{FF2B5EF4-FFF2-40B4-BE49-F238E27FC236}">
                <a16:creationId xmlns:a16="http://schemas.microsoft.com/office/drawing/2014/main" id="{5D54FFB4-A6B9-4217-830C-592843237170}"/>
              </a:ext>
            </a:extLst>
          </p:cNvPr>
          <p:cNvPicPr>
            <a:picLocks noGrp="1" noChangeAspect="1"/>
          </p:cNvPicPr>
          <p:nvPr>
            <p:ph type="pic" sz="quarter" idx="11"/>
          </p:nvPr>
        </p:nvPicPr>
        <p:blipFill>
          <a:blip r:embed="rId4"/>
          <a:srcRect l="16667" r="16667"/>
          <a:stretch/>
        </p:blipFill>
        <p:spPr>
          <a:xfrm>
            <a:off x="4943872" y="2302436"/>
            <a:ext cx="2304256" cy="2304256"/>
          </a:xfrm>
        </p:spPr>
      </p:pic>
      <p:pic>
        <p:nvPicPr>
          <p:cNvPr id="76" name="Picture Placeholder 75">
            <a:extLst>
              <a:ext uri="{FF2B5EF4-FFF2-40B4-BE49-F238E27FC236}">
                <a16:creationId xmlns:a16="http://schemas.microsoft.com/office/drawing/2014/main" id="{22FFA595-995F-43F0-B786-C7D1F1C5B7F4}"/>
              </a:ext>
            </a:extLst>
          </p:cNvPr>
          <p:cNvPicPr>
            <a:picLocks noGrp="1" noChangeAspect="1"/>
          </p:cNvPicPr>
          <p:nvPr>
            <p:ph type="pic" sz="quarter" idx="10"/>
          </p:nvPr>
        </p:nvPicPr>
        <p:blipFill>
          <a:blip r:embed="rId5"/>
          <a:srcRect l="16667" r="16667"/>
          <a:stretch/>
        </p:blipFill>
        <p:spPr>
          <a:xfrm>
            <a:off x="1935660" y="2266344"/>
            <a:ext cx="2304256" cy="2304256"/>
          </a:xfrm>
        </p:spPr>
      </p:pic>
      <p:grpSp>
        <p:nvGrpSpPr>
          <p:cNvPr id="2" name="Group 1">
            <a:extLst>
              <a:ext uri="{FF2B5EF4-FFF2-40B4-BE49-F238E27FC236}">
                <a16:creationId xmlns:a16="http://schemas.microsoft.com/office/drawing/2014/main" id="{658211E1-9EBC-4E65-B461-A641DD3FD518}"/>
              </a:ext>
            </a:extLst>
          </p:cNvPr>
          <p:cNvGrpSpPr/>
          <p:nvPr/>
        </p:nvGrpSpPr>
        <p:grpSpPr>
          <a:xfrm>
            <a:off x="2484840" y="1664122"/>
            <a:ext cx="1173647" cy="1173647"/>
            <a:chOff x="2487407" y="2109779"/>
            <a:chExt cx="1173647" cy="1173647"/>
          </a:xfrm>
        </p:grpSpPr>
        <p:sp>
          <p:nvSpPr>
            <p:cNvPr id="54" name="Oval 53">
              <a:extLst>
                <a:ext uri="{FF2B5EF4-FFF2-40B4-BE49-F238E27FC236}">
                  <a16:creationId xmlns:a16="http://schemas.microsoft.com/office/drawing/2014/main" id="{49E4E913-AC41-445B-9130-5F951D2C203A}"/>
                </a:ext>
              </a:extLst>
            </p:cNvPr>
            <p:cNvSpPr/>
            <p:nvPr/>
          </p:nvSpPr>
          <p:spPr>
            <a:xfrm>
              <a:off x="2487407" y="2109779"/>
              <a:ext cx="1173647" cy="1173647"/>
            </a:xfrm>
            <a:prstGeom prst="ellipse">
              <a:avLst/>
            </a:prstGeom>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7" name="Freeform 9">
              <a:extLst>
                <a:ext uri="{FF2B5EF4-FFF2-40B4-BE49-F238E27FC236}">
                  <a16:creationId xmlns:a16="http://schemas.microsoft.com/office/drawing/2014/main" id="{8791DE90-2974-42B2-8E0D-73FAEED7FCC9}"/>
                </a:ext>
              </a:extLst>
            </p:cNvPr>
            <p:cNvSpPr>
              <a:spLocks noEditPoints="1"/>
            </p:cNvSpPr>
            <p:nvPr/>
          </p:nvSpPr>
          <p:spPr bwMode="auto">
            <a:xfrm>
              <a:off x="2834662" y="2397143"/>
              <a:ext cx="479136" cy="598918"/>
            </a:xfrm>
            <a:custGeom>
              <a:avLst/>
              <a:gdLst>
                <a:gd name="T0" fmla="*/ 56 w 128"/>
                <a:gd name="T1" fmla="*/ 40 h 160"/>
                <a:gd name="T2" fmla="*/ 37 w 128"/>
                <a:gd name="T3" fmla="*/ 42 h 160"/>
                <a:gd name="T4" fmla="*/ 40 w 128"/>
                <a:gd name="T5" fmla="*/ 57 h 160"/>
                <a:gd name="T6" fmla="*/ 33 w 128"/>
                <a:gd name="T7" fmla="*/ 72 h 160"/>
                <a:gd name="T8" fmla="*/ 37 w 128"/>
                <a:gd name="T9" fmla="*/ 85 h 160"/>
                <a:gd name="T10" fmla="*/ 56 w 128"/>
                <a:gd name="T11" fmla="*/ 87 h 160"/>
                <a:gd name="T12" fmla="*/ 71 w 128"/>
                <a:gd name="T13" fmla="*/ 94 h 160"/>
                <a:gd name="T14" fmla="*/ 85 w 128"/>
                <a:gd name="T15" fmla="*/ 91 h 160"/>
                <a:gd name="T16" fmla="*/ 86 w 128"/>
                <a:gd name="T17" fmla="*/ 75 h 160"/>
                <a:gd name="T18" fmla="*/ 98 w 128"/>
                <a:gd name="T19" fmla="*/ 60 h 160"/>
                <a:gd name="T20" fmla="*/ 91 w 128"/>
                <a:gd name="T21" fmla="*/ 47 h 160"/>
                <a:gd name="T22" fmla="*/ 81 w 128"/>
                <a:gd name="T23" fmla="*/ 37 h 160"/>
                <a:gd name="T24" fmla="*/ 68 w 128"/>
                <a:gd name="T25" fmla="*/ 30 h 160"/>
                <a:gd name="T26" fmla="*/ 87 w 128"/>
                <a:gd name="T27" fmla="*/ 45 h 160"/>
                <a:gd name="T28" fmla="*/ 86 w 128"/>
                <a:gd name="T29" fmla="*/ 61 h 160"/>
                <a:gd name="T30" fmla="*/ 84 w 128"/>
                <a:gd name="T31" fmla="*/ 68 h 160"/>
                <a:gd name="T32" fmla="*/ 83 w 128"/>
                <a:gd name="T33" fmla="*/ 87 h 160"/>
                <a:gd name="T34" fmla="*/ 67 w 128"/>
                <a:gd name="T35" fmla="*/ 86 h 160"/>
                <a:gd name="T36" fmla="*/ 60 w 128"/>
                <a:gd name="T37" fmla="*/ 83 h 160"/>
                <a:gd name="T38" fmla="*/ 41 w 128"/>
                <a:gd name="T39" fmla="*/ 82 h 160"/>
                <a:gd name="T40" fmla="*/ 42 w 128"/>
                <a:gd name="T41" fmla="*/ 67 h 160"/>
                <a:gd name="T42" fmla="*/ 45 w 128"/>
                <a:gd name="T43" fmla="*/ 59 h 160"/>
                <a:gd name="T44" fmla="*/ 45 w 128"/>
                <a:gd name="T45" fmla="*/ 41 h 160"/>
                <a:gd name="T46" fmla="*/ 61 w 128"/>
                <a:gd name="T47" fmla="*/ 42 h 160"/>
                <a:gd name="T48" fmla="*/ 69 w 128"/>
                <a:gd name="T49" fmla="*/ 44 h 160"/>
                <a:gd name="T50" fmla="*/ 77 w 128"/>
                <a:gd name="T51" fmla="*/ 64 h 160"/>
                <a:gd name="T52" fmla="*/ 64 w 128"/>
                <a:gd name="T53" fmla="*/ 72 h 160"/>
                <a:gd name="T54" fmla="*/ 10 w 128"/>
                <a:gd name="T55" fmla="*/ 62 h 160"/>
                <a:gd name="T56" fmla="*/ 10 w 128"/>
                <a:gd name="T57" fmla="*/ 66 h 160"/>
                <a:gd name="T58" fmla="*/ 118 w 128"/>
                <a:gd name="T59" fmla="*/ 62 h 160"/>
                <a:gd name="T60" fmla="*/ 128 w 128"/>
                <a:gd name="T61" fmla="*/ 64 h 160"/>
                <a:gd name="T62" fmla="*/ 18 w 128"/>
                <a:gd name="T63" fmla="*/ 109 h 160"/>
                <a:gd name="T64" fmla="*/ 25 w 128"/>
                <a:gd name="T65" fmla="*/ 100 h 160"/>
                <a:gd name="T66" fmla="*/ 109 w 128"/>
                <a:gd name="T67" fmla="*/ 19 h 160"/>
                <a:gd name="T68" fmla="*/ 64 w 128"/>
                <a:gd name="T69" fmla="*/ 12 h 160"/>
                <a:gd name="T70" fmla="*/ 61 w 128"/>
                <a:gd name="T71" fmla="*/ 2 h 160"/>
                <a:gd name="T72" fmla="*/ 101 w 128"/>
                <a:gd name="T73" fmla="*/ 100 h 160"/>
                <a:gd name="T74" fmla="*/ 109 w 128"/>
                <a:gd name="T75" fmla="*/ 106 h 160"/>
                <a:gd name="T76" fmla="*/ 28 w 128"/>
                <a:gd name="T77" fmla="*/ 24 h 160"/>
                <a:gd name="T78" fmla="*/ 25 w 128"/>
                <a:gd name="T79" fmla="*/ 27 h 160"/>
                <a:gd name="T80" fmla="*/ 106 w 128"/>
                <a:gd name="T81" fmla="*/ 58 h 160"/>
                <a:gd name="T82" fmla="*/ 109 w 128"/>
                <a:gd name="T83" fmla="*/ 67 h 160"/>
                <a:gd name="T84" fmla="*/ 79 w 128"/>
                <a:gd name="T85" fmla="*/ 123 h 160"/>
                <a:gd name="T86" fmla="*/ 22 w 128"/>
                <a:gd name="T87" fmla="*/ 63 h 160"/>
                <a:gd name="T88" fmla="*/ 17 w 128"/>
                <a:gd name="T89" fmla="*/ 63 h 160"/>
                <a:gd name="T90" fmla="*/ 45 w 128"/>
                <a:gd name="T91" fmla="*/ 123 h 160"/>
                <a:gd name="T92" fmla="*/ 40 w 128"/>
                <a:gd name="T93" fmla="*/ 140 h 160"/>
                <a:gd name="T94" fmla="*/ 54 w 128"/>
                <a:gd name="T95" fmla="*/ 154 h 160"/>
                <a:gd name="T96" fmla="*/ 75 w 128"/>
                <a:gd name="T97" fmla="*/ 149 h 160"/>
                <a:gd name="T98" fmla="*/ 87 w 128"/>
                <a:gd name="T99" fmla="*/ 135 h 160"/>
                <a:gd name="T100" fmla="*/ 84 w 128"/>
                <a:gd name="T101" fmla="*/ 113 h 160"/>
                <a:gd name="T102" fmla="*/ 70 w 128"/>
                <a:gd name="T103" fmla="*/ 154 h 160"/>
                <a:gd name="T104" fmla="*/ 58 w 128"/>
                <a:gd name="T105" fmla="*/ 149 h 160"/>
                <a:gd name="T106" fmla="*/ 82 w 128"/>
                <a:gd name="T107" fmla="*/ 144 h 160"/>
                <a:gd name="T108" fmla="*/ 46 w 128"/>
                <a:gd name="T109" fmla="*/ 138 h 160"/>
                <a:gd name="T110" fmla="*/ 83 w 128"/>
                <a:gd name="T111" fmla="*/ 132 h 160"/>
                <a:gd name="T112" fmla="*/ 45 w 128"/>
                <a:gd name="T113" fmla="*/ 129 h 160"/>
                <a:gd name="T114" fmla="*/ 83 w 128"/>
                <a:gd name="T115" fmla="*/ 1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60">
                  <a:moveTo>
                    <a:pt x="68" y="30"/>
                  </a:moveTo>
                  <a:cubicBezTo>
                    <a:pt x="60" y="30"/>
                    <a:pt x="60" y="30"/>
                    <a:pt x="60" y="30"/>
                  </a:cubicBezTo>
                  <a:cubicBezTo>
                    <a:pt x="58" y="30"/>
                    <a:pt x="56" y="32"/>
                    <a:pt x="56" y="33"/>
                  </a:cubicBezTo>
                  <a:cubicBezTo>
                    <a:pt x="56" y="40"/>
                    <a:pt x="56" y="40"/>
                    <a:pt x="56" y="40"/>
                  </a:cubicBezTo>
                  <a:cubicBezTo>
                    <a:pt x="55" y="41"/>
                    <a:pt x="54" y="42"/>
                    <a:pt x="53" y="42"/>
                  </a:cubicBezTo>
                  <a:cubicBezTo>
                    <a:pt x="48" y="37"/>
                    <a:pt x="48" y="37"/>
                    <a:pt x="48" y="37"/>
                  </a:cubicBezTo>
                  <a:cubicBezTo>
                    <a:pt x="46" y="36"/>
                    <a:pt x="44" y="36"/>
                    <a:pt x="43" y="37"/>
                  </a:cubicBezTo>
                  <a:cubicBezTo>
                    <a:pt x="37" y="42"/>
                    <a:pt x="37" y="42"/>
                    <a:pt x="37" y="42"/>
                  </a:cubicBezTo>
                  <a:cubicBezTo>
                    <a:pt x="36" y="43"/>
                    <a:pt x="36" y="44"/>
                    <a:pt x="36" y="45"/>
                  </a:cubicBezTo>
                  <a:cubicBezTo>
                    <a:pt x="36" y="46"/>
                    <a:pt x="36" y="47"/>
                    <a:pt x="37" y="47"/>
                  </a:cubicBezTo>
                  <a:cubicBezTo>
                    <a:pt x="42" y="52"/>
                    <a:pt x="42" y="52"/>
                    <a:pt x="42" y="52"/>
                  </a:cubicBezTo>
                  <a:cubicBezTo>
                    <a:pt x="41" y="53"/>
                    <a:pt x="40" y="55"/>
                    <a:pt x="40" y="57"/>
                  </a:cubicBezTo>
                  <a:cubicBezTo>
                    <a:pt x="33" y="57"/>
                    <a:pt x="33" y="57"/>
                    <a:pt x="33" y="57"/>
                  </a:cubicBezTo>
                  <a:cubicBezTo>
                    <a:pt x="31" y="57"/>
                    <a:pt x="30" y="57"/>
                    <a:pt x="30" y="60"/>
                  </a:cubicBezTo>
                  <a:cubicBezTo>
                    <a:pt x="30" y="68"/>
                    <a:pt x="30" y="68"/>
                    <a:pt x="30" y="68"/>
                  </a:cubicBezTo>
                  <a:cubicBezTo>
                    <a:pt x="30" y="70"/>
                    <a:pt x="31" y="72"/>
                    <a:pt x="33" y="72"/>
                  </a:cubicBezTo>
                  <a:cubicBezTo>
                    <a:pt x="40" y="72"/>
                    <a:pt x="40" y="72"/>
                    <a:pt x="40" y="72"/>
                  </a:cubicBezTo>
                  <a:cubicBezTo>
                    <a:pt x="40" y="72"/>
                    <a:pt x="41" y="74"/>
                    <a:pt x="42" y="75"/>
                  </a:cubicBezTo>
                  <a:cubicBezTo>
                    <a:pt x="37" y="80"/>
                    <a:pt x="37" y="80"/>
                    <a:pt x="37" y="80"/>
                  </a:cubicBezTo>
                  <a:cubicBezTo>
                    <a:pt x="35" y="82"/>
                    <a:pt x="35" y="83"/>
                    <a:pt x="37" y="85"/>
                  </a:cubicBezTo>
                  <a:cubicBezTo>
                    <a:pt x="43" y="91"/>
                    <a:pt x="43" y="91"/>
                    <a:pt x="43" y="91"/>
                  </a:cubicBezTo>
                  <a:cubicBezTo>
                    <a:pt x="44" y="92"/>
                    <a:pt x="46" y="92"/>
                    <a:pt x="48" y="91"/>
                  </a:cubicBezTo>
                  <a:cubicBezTo>
                    <a:pt x="53" y="86"/>
                    <a:pt x="53" y="86"/>
                    <a:pt x="53" y="86"/>
                  </a:cubicBezTo>
                  <a:cubicBezTo>
                    <a:pt x="54" y="87"/>
                    <a:pt x="55" y="87"/>
                    <a:pt x="56" y="87"/>
                  </a:cubicBezTo>
                  <a:cubicBezTo>
                    <a:pt x="56" y="94"/>
                    <a:pt x="56" y="94"/>
                    <a:pt x="56" y="94"/>
                  </a:cubicBezTo>
                  <a:cubicBezTo>
                    <a:pt x="56" y="97"/>
                    <a:pt x="58" y="97"/>
                    <a:pt x="60" y="97"/>
                  </a:cubicBezTo>
                  <a:cubicBezTo>
                    <a:pt x="68" y="97"/>
                    <a:pt x="68" y="97"/>
                    <a:pt x="68" y="97"/>
                  </a:cubicBezTo>
                  <a:cubicBezTo>
                    <a:pt x="70" y="97"/>
                    <a:pt x="71" y="97"/>
                    <a:pt x="71" y="94"/>
                  </a:cubicBezTo>
                  <a:cubicBezTo>
                    <a:pt x="71" y="87"/>
                    <a:pt x="71" y="87"/>
                    <a:pt x="71" y="87"/>
                  </a:cubicBezTo>
                  <a:cubicBezTo>
                    <a:pt x="73" y="87"/>
                    <a:pt x="74" y="87"/>
                    <a:pt x="76" y="86"/>
                  </a:cubicBezTo>
                  <a:cubicBezTo>
                    <a:pt x="81" y="91"/>
                    <a:pt x="81" y="91"/>
                    <a:pt x="81" y="91"/>
                  </a:cubicBezTo>
                  <a:cubicBezTo>
                    <a:pt x="82" y="92"/>
                    <a:pt x="84" y="92"/>
                    <a:pt x="85" y="91"/>
                  </a:cubicBezTo>
                  <a:cubicBezTo>
                    <a:pt x="91" y="85"/>
                    <a:pt x="91" y="85"/>
                    <a:pt x="91" y="85"/>
                  </a:cubicBezTo>
                  <a:cubicBezTo>
                    <a:pt x="92" y="84"/>
                    <a:pt x="92" y="83"/>
                    <a:pt x="92" y="82"/>
                  </a:cubicBezTo>
                  <a:cubicBezTo>
                    <a:pt x="92" y="82"/>
                    <a:pt x="92" y="81"/>
                    <a:pt x="91" y="80"/>
                  </a:cubicBezTo>
                  <a:cubicBezTo>
                    <a:pt x="86" y="75"/>
                    <a:pt x="86" y="75"/>
                    <a:pt x="86" y="75"/>
                  </a:cubicBezTo>
                  <a:cubicBezTo>
                    <a:pt x="87" y="74"/>
                    <a:pt x="87" y="72"/>
                    <a:pt x="87" y="72"/>
                  </a:cubicBezTo>
                  <a:cubicBezTo>
                    <a:pt x="95" y="72"/>
                    <a:pt x="95" y="72"/>
                    <a:pt x="95" y="72"/>
                  </a:cubicBezTo>
                  <a:cubicBezTo>
                    <a:pt x="97" y="72"/>
                    <a:pt x="98" y="70"/>
                    <a:pt x="98" y="68"/>
                  </a:cubicBezTo>
                  <a:cubicBezTo>
                    <a:pt x="98" y="60"/>
                    <a:pt x="98" y="60"/>
                    <a:pt x="98" y="60"/>
                  </a:cubicBezTo>
                  <a:cubicBezTo>
                    <a:pt x="98" y="57"/>
                    <a:pt x="97" y="57"/>
                    <a:pt x="95" y="57"/>
                  </a:cubicBezTo>
                  <a:cubicBezTo>
                    <a:pt x="87" y="57"/>
                    <a:pt x="87" y="57"/>
                    <a:pt x="87" y="57"/>
                  </a:cubicBezTo>
                  <a:cubicBezTo>
                    <a:pt x="87" y="55"/>
                    <a:pt x="87" y="53"/>
                    <a:pt x="86" y="52"/>
                  </a:cubicBezTo>
                  <a:cubicBezTo>
                    <a:pt x="91" y="47"/>
                    <a:pt x="91" y="47"/>
                    <a:pt x="91" y="47"/>
                  </a:cubicBezTo>
                  <a:cubicBezTo>
                    <a:pt x="92" y="47"/>
                    <a:pt x="92" y="46"/>
                    <a:pt x="92" y="45"/>
                  </a:cubicBezTo>
                  <a:cubicBezTo>
                    <a:pt x="92" y="44"/>
                    <a:pt x="92" y="43"/>
                    <a:pt x="91" y="42"/>
                  </a:cubicBezTo>
                  <a:cubicBezTo>
                    <a:pt x="85" y="37"/>
                    <a:pt x="85" y="37"/>
                    <a:pt x="85" y="37"/>
                  </a:cubicBezTo>
                  <a:cubicBezTo>
                    <a:pt x="84" y="36"/>
                    <a:pt x="82" y="36"/>
                    <a:pt x="81" y="37"/>
                  </a:cubicBezTo>
                  <a:cubicBezTo>
                    <a:pt x="76" y="42"/>
                    <a:pt x="76" y="42"/>
                    <a:pt x="76" y="42"/>
                  </a:cubicBezTo>
                  <a:cubicBezTo>
                    <a:pt x="74" y="42"/>
                    <a:pt x="73" y="41"/>
                    <a:pt x="71" y="40"/>
                  </a:cubicBezTo>
                  <a:cubicBezTo>
                    <a:pt x="71" y="33"/>
                    <a:pt x="71" y="33"/>
                    <a:pt x="71" y="33"/>
                  </a:cubicBezTo>
                  <a:cubicBezTo>
                    <a:pt x="71" y="32"/>
                    <a:pt x="70" y="30"/>
                    <a:pt x="68" y="30"/>
                  </a:cubicBezTo>
                  <a:close/>
                  <a:moveTo>
                    <a:pt x="75" y="47"/>
                  </a:moveTo>
                  <a:cubicBezTo>
                    <a:pt x="76" y="47"/>
                    <a:pt x="77" y="47"/>
                    <a:pt x="77" y="47"/>
                  </a:cubicBezTo>
                  <a:cubicBezTo>
                    <a:pt x="83" y="41"/>
                    <a:pt x="83" y="41"/>
                    <a:pt x="83" y="41"/>
                  </a:cubicBezTo>
                  <a:cubicBezTo>
                    <a:pt x="87" y="45"/>
                    <a:pt x="87" y="45"/>
                    <a:pt x="87" y="45"/>
                  </a:cubicBezTo>
                  <a:cubicBezTo>
                    <a:pt x="82" y="51"/>
                    <a:pt x="82" y="51"/>
                    <a:pt x="82" y="51"/>
                  </a:cubicBezTo>
                  <a:cubicBezTo>
                    <a:pt x="81" y="51"/>
                    <a:pt x="81" y="52"/>
                    <a:pt x="82" y="53"/>
                  </a:cubicBezTo>
                  <a:cubicBezTo>
                    <a:pt x="82" y="55"/>
                    <a:pt x="83" y="57"/>
                    <a:pt x="84" y="59"/>
                  </a:cubicBezTo>
                  <a:cubicBezTo>
                    <a:pt x="84" y="60"/>
                    <a:pt x="85" y="61"/>
                    <a:pt x="86" y="61"/>
                  </a:cubicBezTo>
                  <a:cubicBezTo>
                    <a:pt x="93" y="61"/>
                    <a:pt x="93" y="61"/>
                    <a:pt x="93" y="61"/>
                  </a:cubicBezTo>
                  <a:cubicBezTo>
                    <a:pt x="93" y="67"/>
                    <a:pt x="93" y="67"/>
                    <a:pt x="93" y="67"/>
                  </a:cubicBezTo>
                  <a:cubicBezTo>
                    <a:pt x="86" y="67"/>
                    <a:pt x="86" y="67"/>
                    <a:pt x="86" y="67"/>
                  </a:cubicBezTo>
                  <a:cubicBezTo>
                    <a:pt x="85" y="67"/>
                    <a:pt x="84" y="67"/>
                    <a:pt x="84" y="68"/>
                  </a:cubicBezTo>
                  <a:cubicBezTo>
                    <a:pt x="83" y="71"/>
                    <a:pt x="82" y="72"/>
                    <a:pt x="82" y="74"/>
                  </a:cubicBezTo>
                  <a:cubicBezTo>
                    <a:pt x="81" y="75"/>
                    <a:pt x="81" y="77"/>
                    <a:pt x="82" y="77"/>
                  </a:cubicBezTo>
                  <a:cubicBezTo>
                    <a:pt x="87" y="82"/>
                    <a:pt x="87" y="82"/>
                    <a:pt x="87" y="82"/>
                  </a:cubicBezTo>
                  <a:cubicBezTo>
                    <a:pt x="83" y="87"/>
                    <a:pt x="83" y="87"/>
                    <a:pt x="83" y="87"/>
                  </a:cubicBezTo>
                  <a:cubicBezTo>
                    <a:pt x="77" y="81"/>
                    <a:pt x="77" y="81"/>
                    <a:pt x="77" y="81"/>
                  </a:cubicBezTo>
                  <a:cubicBezTo>
                    <a:pt x="77" y="81"/>
                    <a:pt x="76" y="80"/>
                    <a:pt x="75" y="81"/>
                  </a:cubicBezTo>
                  <a:cubicBezTo>
                    <a:pt x="73" y="82"/>
                    <a:pt x="71" y="82"/>
                    <a:pt x="69" y="83"/>
                  </a:cubicBezTo>
                  <a:cubicBezTo>
                    <a:pt x="67" y="83"/>
                    <a:pt x="67" y="84"/>
                    <a:pt x="67" y="86"/>
                  </a:cubicBezTo>
                  <a:cubicBezTo>
                    <a:pt x="67" y="93"/>
                    <a:pt x="67" y="93"/>
                    <a:pt x="67" y="93"/>
                  </a:cubicBezTo>
                  <a:cubicBezTo>
                    <a:pt x="61" y="93"/>
                    <a:pt x="61" y="93"/>
                    <a:pt x="61" y="93"/>
                  </a:cubicBezTo>
                  <a:cubicBezTo>
                    <a:pt x="61" y="86"/>
                    <a:pt x="61" y="86"/>
                    <a:pt x="61" y="86"/>
                  </a:cubicBezTo>
                  <a:cubicBezTo>
                    <a:pt x="61" y="84"/>
                    <a:pt x="61" y="83"/>
                    <a:pt x="60" y="83"/>
                  </a:cubicBezTo>
                  <a:cubicBezTo>
                    <a:pt x="57" y="82"/>
                    <a:pt x="55" y="82"/>
                    <a:pt x="54" y="81"/>
                  </a:cubicBezTo>
                  <a:cubicBezTo>
                    <a:pt x="52" y="80"/>
                    <a:pt x="51" y="81"/>
                    <a:pt x="50" y="81"/>
                  </a:cubicBezTo>
                  <a:cubicBezTo>
                    <a:pt x="45" y="87"/>
                    <a:pt x="45" y="87"/>
                    <a:pt x="45" y="87"/>
                  </a:cubicBezTo>
                  <a:cubicBezTo>
                    <a:pt x="41" y="82"/>
                    <a:pt x="41" y="82"/>
                    <a:pt x="41" y="82"/>
                  </a:cubicBezTo>
                  <a:cubicBezTo>
                    <a:pt x="46" y="77"/>
                    <a:pt x="46" y="77"/>
                    <a:pt x="46" y="77"/>
                  </a:cubicBezTo>
                  <a:cubicBezTo>
                    <a:pt x="47" y="77"/>
                    <a:pt x="47" y="75"/>
                    <a:pt x="47" y="74"/>
                  </a:cubicBezTo>
                  <a:cubicBezTo>
                    <a:pt x="45" y="72"/>
                    <a:pt x="45" y="71"/>
                    <a:pt x="45" y="68"/>
                  </a:cubicBezTo>
                  <a:cubicBezTo>
                    <a:pt x="44" y="67"/>
                    <a:pt x="43" y="67"/>
                    <a:pt x="42" y="67"/>
                  </a:cubicBezTo>
                  <a:cubicBezTo>
                    <a:pt x="34" y="67"/>
                    <a:pt x="34" y="67"/>
                    <a:pt x="34" y="67"/>
                  </a:cubicBezTo>
                  <a:cubicBezTo>
                    <a:pt x="34" y="61"/>
                    <a:pt x="34" y="61"/>
                    <a:pt x="34" y="61"/>
                  </a:cubicBezTo>
                  <a:cubicBezTo>
                    <a:pt x="42" y="61"/>
                    <a:pt x="42" y="61"/>
                    <a:pt x="42" y="61"/>
                  </a:cubicBezTo>
                  <a:cubicBezTo>
                    <a:pt x="43" y="61"/>
                    <a:pt x="44" y="60"/>
                    <a:pt x="45" y="59"/>
                  </a:cubicBezTo>
                  <a:cubicBezTo>
                    <a:pt x="45" y="57"/>
                    <a:pt x="45" y="55"/>
                    <a:pt x="47" y="53"/>
                  </a:cubicBezTo>
                  <a:cubicBezTo>
                    <a:pt x="47" y="52"/>
                    <a:pt x="47" y="51"/>
                    <a:pt x="46" y="51"/>
                  </a:cubicBezTo>
                  <a:cubicBezTo>
                    <a:pt x="41" y="45"/>
                    <a:pt x="41" y="45"/>
                    <a:pt x="41" y="45"/>
                  </a:cubicBezTo>
                  <a:cubicBezTo>
                    <a:pt x="45" y="41"/>
                    <a:pt x="45" y="41"/>
                    <a:pt x="45" y="41"/>
                  </a:cubicBezTo>
                  <a:cubicBezTo>
                    <a:pt x="50" y="47"/>
                    <a:pt x="50" y="47"/>
                    <a:pt x="50" y="47"/>
                  </a:cubicBezTo>
                  <a:cubicBezTo>
                    <a:pt x="51" y="47"/>
                    <a:pt x="52" y="47"/>
                    <a:pt x="54" y="47"/>
                  </a:cubicBezTo>
                  <a:cubicBezTo>
                    <a:pt x="55" y="46"/>
                    <a:pt x="57" y="45"/>
                    <a:pt x="60" y="44"/>
                  </a:cubicBezTo>
                  <a:cubicBezTo>
                    <a:pt x="61" y="44"/>
                    <a:pt x="61" y="43"/>
                    <a:pt x="61" y="42"/>
                  </a:cubicBezTo>
                  <a:cubicBezTo>
                    <a:pt x="61" y="35"/>
                    <a:pt x="61" y="35"/>
                    <a:pt x="61" y="35"/>
                  </a:cubicBezTo>
                  <a:cubicBezTo>
                    <a:pt x="67" y="35"/>
                    <a:pt x="67" y="35"/>
                    <a:pt x="67" y="35"/>
                  </a:cubicBezTo>
                  <a:cubicBezTo>
                    <a:pt x="67" y="42"/>
                    <a:pt x="67" y="42"/>
                    <a:pt x="67" y="42"/>
                  </a:cubicBezTo>
                  <a:cubicBezTo>
                    <a:pt x="67" y="43"/>
                    <a:pt x="67" y="44"/>
                    <a:pt x="69" y="44"/>
                  </a:cubicBezTo>
                  <a:cubicBezTo>
                    <a:pt x="71" y="45"/>
                    <a:pt x="73" y="46"/>
                    <a:pt x="75" y="47"/>
                  </a:cubicBezTo>
                  <a:close/>
                  <a:moveTo>
                    <a:pt x="51" y="64"/>
                  </a:moveTo>
                  <a:cubicBezTo>
                    <a:pt x="51" y="71"/>
                    <a:pt x="57" y="77"/>
                    <a:pt x="64" y="77"/>
                  </a:cubicBezTo>
                  <a:cubicBezTo>
                    <a:pt x="71" y="77"/>
                    <a:pt x="77" y="71"/>
                    <a:pt x="77" y="64"/>
                  </a:cubicBezTo>
                  <a:cubicBezTo>
                    <a:pt x="77" y="57"/>
                    <a:pt x="71" y="52"/>
                    <a:pt x="64" y="52"/>
                  </a:cubicBezTo>
                  <a:cubicBezTo>
                    <a:pt x="57" y="52"/>
                    <a:pt x="51" y="57"/>
                    <a:pt x="51" y="64"/>
                  </a:cubicBezTo>
                  <a:close/>
                  <a:moveTo>
                    <a:pt x="72" y="64"/>
                  </a:moveTo>
                  <a:cubicBezTo>
                    <a:pt x="72" y="68"/>
                    <a:pt x="68" y="72"/>
                    <a:pt x="64" y="72"/>
                  </a:cubicBezTo>
                  <a:cubicBezTo>
                    <a:pt x="60" y="72"/>
                    <a:pt x="56" y="68"/>
                    <a:pt x="56" y="64"/>
                  </a:cubicBezTo>
                  <a:cubicBezTo>
                    <a:pt x="56" y="59"/>
                    <a:pt x="60" y="56"/>
                    <a:pt x="64" y="56"/>
                  </a:cubicBezTo>
                  <a:cubicBezTo>
                    <a:pt x="68" y="56"/>
                    <a:pt x="72" y="59"/>
                    <a:pt x="72" y="64"/>
                  </a:cubicBezTo>
                  <a:close/>
                  <a:moveTo>
                    <a:pt x="10" y="62"/>
                  </a:moveTo>
                  <a:cubicBezTo>
                    <a:pt x="3" y="62"/>
                    <a:pt x="3" y="62"/>
                    <a:pt x="3" y="62"/>
                  </a:cubicBezTo>
                  <a:cubicBezTo>
                    <a:pt x="1" y="62"/>
                    <a:pt x="0" y="63"/>
                    <a:pt x="0" y="64"/>
                  </a:cubicBezTo>
                  <a:cubicBezTo>
                    <a:pt x="0" y="65"/>
                    <a:pt x="1" y="66"/>
                    <a:pt x="3" y="66"/>
                  </a:cubicBezTo>
                  <a:cubicBezTo>
                    <a:pt x="10" y="66"/>
                    <a:pt x="10" y="66"/>
                    <a:pt x="10" y="66"/>
                  </a:cubicBezTo>
                  <a:cubicBezTo>
                    <a:pt x="12" y="66"/>
                    <a:pt x="13" y="65"/>
                    <a:pt x="13" y="64"/>
                  </a:cubicBezTo>
                  <a:cubicBezTo>
                    <a:pt x="13" y="63"/>
                    <a:pt x="12" y="62"/>
                    <a:pt x="10" y="62"/>
                  </a:cubicBezTo>
                  <a:close/>
                  <a:moveTo>
                    <a:pt x="126" y="62"/>
                  </a:moveTo>
                  <a:cubicBezTo>
                    <a:pt x="118" y="62"/>
                    <a:pt x="118" y="62"/>
                    <a:pt x="118" y="62"/>
                  </a:cubicBezTo>
                  <a:cubicBezTo>
                    <a:pt x="117" y="62"/>
                    <a:pt x="115" y="63"/>
                    <a:pt x="115" y="64"/>
                  </a:cubicBezTo>
                  <a:cubicBezTo>
                    <a:pt x="115" y="65"/>
                    <a:pt x="117" y="66"/>
                    <a:pt x="118" y="66"/>
                  </a:cubicBezTo>
                  <a:cubicBezTo>
                    <a:pt x="126" y="66"/>
                    <a:pt x="126" y="66"/>
                    <a:pt x="126" y="66"/>
                  </a:cubicBezTo>
                  <a:cubicBezTo>
                    <a:pt x="127" y="66"/>
                    <a:pt x="128" y="65"/>
                    <a:pt x="128" y="64"/>
                  </a:cubicBezTo>
                  <a:cubicBezTo>
                    <a:pt x="128" y="63"/>
                    <a:pt x="127" y="62"/>
                    <a:pt x="126" y="62"/>
                  </a:cubicBezTo>
                  <a:close/>
                  <a:moveTo>
                    <a:pt x="25" y="100"/>
                  </a:moveTo>
                  <a:cubicBezTo>
                    <a:pt x="18" y="106"/>
                    <a:pt x="18" y="106"/>
                    <a:pt x="18" y="106"/>
                  </a:cubicBezTo>
                  <a:cubicBezTo>
                    <a:pt x="17" y="107"/>
                    <a:pt x="17" y="108"/>
                    <a:pt x="18" y="109"/>
                  </a:cubicBezTo>
                  <a:cubicBezTo>
                    <a:pt x="19" y="110"/>
                    <a:pt x="21" y="110"/>
                    <a:pt x="22" y="109"/>
                  </a:cubicBezTo>
                  <a:cubicBezTo>
                    <a:pt x="28" y="104"/>
                    <a:pt x="28" y="104"/>
                    <a:pt x="28" y="104"/>
                  </a:cubicBezTo>
                  <a:cubicBezTo>
                    <a:pt x="29" y="103"/>
                    <a:pt x="29" y="101"/>
                    <a:pt x="28" y="100"/>
                  </a:cubicBezTo>
                  <a:cubicBezTo>
                    <a:pt x="27" y="99"/>
                    <a:pt x="25" y="99"/>
                    <a:pt x="25" y="100"/>
                  </a:cubicBezTo>
                  <a:close/>
                  <a:moveTo>
                    <a:pt x="101" y="27"/>
                  </a:moveTo>
                  <a:cubicBezTo>
                    <a:pt x="102" y="28"/>
                    <a:pt x="103" y="28"/>
                    <a:pt x="104" y="27"/>
                  </a:cubicBezTo>
                  <a:cubicBezTo>
                    <a:pt x="109" y="22"/>
                    <a:pt x="109" y="22"/>
                    <a:pt x="109" y="22"/>
                  </a:cubicBezTo>
                  <a:cubicBezTo>
                    <a:pt x="110" y="22"/>
                    <a:pt x="110" y="20"/>
                    <a:pt x="109" y="19"/>
                  </a:cubicBezTo>
                  <a:cubicBezTo>
                    <a:pt x="108" y="18"/>
                    <a:pt x="107" y="18"/>
                    <a:pt x="106" y="19"/>
                  </a:cubicBezTo>
                  <a:cubicBezTo>
                    <a:pt x="101" y="24"/>
                    <a:pt x="101" y="24"/>
                    <a:pt x="101" y="24"/>
                  </a:cubicBezTo>
                  <a:cubicBezTo>
                    <a:pt x="100" y="25"/>
                    <a:pt x="100" y="26"/>
                    <a:pt x="101" y="27"/>
                  </a:cubicBezTo>
                  <a:close/>
                  <a:moveTo>
                    <a:pt x="64" y="12"/>
                  </a:moveTo>
                  <a:cubicBezTo>
                    <a:pt x="65" y="12"/>
                    <a:pt x="66" y="11"/>
                    <a:pt x="66" y="10"/>
                  </a:cubicBezTo>
                  <a:cubicBezTo>
                    <a:pt x="66" y="2"/>
                    <a:pt x="66" y="2"/>
                    <a:pt x="66" y="2"/>
                  </a:cubicBezTo>
                  <a:cubicBezTo>
                    <a:pt x="66" y="1"/>
                    <a:pt x="65" y="0"/>
                    <a:pt x="64" y="0"/>
                  </a:cubicBezTo>
                  <a:cubicBezTo>
                    <a:pt x="63" y="0"/>
                    <a:pt x="61" y="1"/>
                    <a:pt x="61" y="2"/>
                  </a:cubicBezTo>
                  <a:cubicBezTo>
                    <a:pt x="61" y="10"/>
                    <a:pt x="61" y="10"/>
                    <a:pt x="61" y="10"/>
                  </a:cubicBezTo>
                  <a:cubicBezTo>
                    <a:pt x="61" y="11"/>
                    <a:pt x="63" y="12"/>
                    <a:pt x="64" y="12"/>
                  </a:cubicBezTo>
                  <a:close/>
                  <a:moveTo>
                    <a:pt x="104" y="100"/>
                  </a:moveTo>
                  <a:cubicBezTo>
                    <a:pt x="103" y="99"/>
                    <a:pt x="102" y="99"/>
                    <a:pt x="101" y="100"/>
                  </a:cubicBezTo>
                  <a:cubicBezTo>
                    <a:pt x="100" y="101"/>
                    <a:pt x="100" y="103"/>
                    <a:pt x="101" y="104"/>
                  </a:cubicBezTo>
                  <a:cubicBezTo>
                    <a:pt x="106" y="109"/>
                    <a:pt x="106" y="109"/>
                    <a:pt x="106" y="109"/>
                  </a:cubicBezTo>
                  <a:cubicBezTo>
                    <a:pt x="107" y="110"/>
                    <a:pt x="108" y="110"/>
                    <a:pt x="109" y="109"/>
                  </a:cubicBezTo>
                  <a:cubicBezTo>
                    <a:pt x="110" y="108"/>
                    <a:pt x="110" y="107"/>
                    <a:pt x="109" y="106"/>
                  </a:cubicBezTo>
                  <a:cubicBezTo>
                    <a:pt x="104" y="100"/>
                    <a:pt x="104" y="100"/>
                    <a:pt x="104" y="100"/>
                  </a:cubicBezTo>
                  <a:close/>
                  <a:moveTo>
                    <a:pt x="25" y="27"/>
                  </a:moveTo>
                  <a:cubicBezTo>
                    <a:pt x="25" y="28"/>
                    <a:pt x="27" y="28"/>
                    <a:pt x="28" y="27"/>
                  </a:cubicBezTo>
                  <a:cubicBezTo>
                    <a:pt x="29" y="26"/>
                    <a:pt x="29" y="25"/>
                    <a:pt x="28" y="24"/>
                  </a:cubicBezTo>
                  <a:cubicBezTo>
                    <a:pt x="22" y="19"/>
                    <a:pt x="22" y="19"/>
                    <a:pt x="22" y="19"/>
                  </a:cubicBezTo>
                  <a:cubicBezTo>
                    <a:pt x="21" y="18"/>
                    <a:pt x="19" y="18"/>
                    <a:pt x="18" y="19"/>
                  </a:cubicBezTo>
                  <a:cubicBezTo>
                    <a:pt x="17" y="20"/>
                    <a:pt x="17" y="22"/>
                    <a:pt x="18" y="22"/>
                  </a:cubicBezTo>
                  <a:cubicBezTo>
                    <a:pt x="25" y="27"/>
                    <a:pt x="25" y="27"/>
                    <a:pt x="25" y="27"/>
                  </a:cubicBezTo>
                  <a:close/>
                  <a:moveTo>
                    <a:pt x="70" y="17"/>
                  </a:moveTo>
                  <a:cubicBezTo>
                    <a:pt x="68" y="17"/>
                    <a:pt x="68" y="18"/>
                    <a:pt x="68" y="19"/>
                  </a:cubicBezTo>
                  <a:cubicBezTo>
                    <a:pt x="68" y="20"/>
                    <a:pt x="68" y="21"/>
                    <a:pt x="69" y="21"/>
                  </a:cubicBezTo>
                  <a:cubicBezTo>
                    <a:pt x="89" y="24"/>
                    <a:pt x="105" y="39"/>
                    <a:pt x="106" y="58"/>
                  </a:cubicBezTo>
                  <a:cubicBezTo>
                    <a:pt x="106" y="60"/>
                    <a:pt x="108" y="61"/>
                    <a:pt x="109" y="61"/>
                  </a:cubicBezTo>
                  <a:cubicBezTo>
                    <a:pt x="110" y="61"/>
                    <a:pt x="111" y="59"/>
                    <a:pt x="111" y="58"/>
                  </a:cubicBezTo>
                  <a:cubicBezTo>
                    <a:pt x="109" y="36"/>
                    <a:pt x="92" y="20"/>
                    <a:pt x="70" y="17"/>
                  </a:cubicBezTo>
                  <a:close/>
                  <a:moveTo>
                    <a:pt x="109" y="67"/>
                  </a:moveTo>
                  <a:cubicBezTo>
                    <a:pt x="108" y="67"/>
                    <a:pt x="106" y="67"/>
                    <a:pt x="106" y="69"/>
                  </a:cubicBezTo>
                  <a:cubicBezTo>
                    <a:pt x="104" y="82"/>
                    <a:pt x="98" y="93"/>
                    <a:pt x="87" y="99"/>
                  </a:cubicBezTo>
                  <a:cubicBezTo>
                    <a:pt x="82" y="103"/>
                    <a:pt x="79" y="108"/>
                    <a:pt x="79" y="113"/>
                  </a:cubicBezTo>
                  <a:cubicBezTo>
                    <a:pt x="79" y="123"/>
                    <a:pt x="79" y="123"/>
                    <a:pt x="79" y="123"/>
                  </a:cubicBezTo>
                  <a:cubicBezTo>
                    <a:pt x="49" y="123"/>
                    <a:pt x="49" y="123"/>
                    <a:pt x="49" y="123"/>
                  </a:cubicBezTo>
                  <a:cubicBezTo>
                    <a:pt x="49" y="113"/>
                    <a:pt x="49" y="113"/>
                    <a:pt x="49" y="113"/>
                  </a:cubicBezTo>
                  <a:cubicBezTo>
                    <a:pt x="49" y="108"/>
                    <a:pt x="46" y="103"/>
                    <a:pt x="42" y="99"/>
                  </a:cubicBezTo>
                  <a:cubicBezTo>
                    <a:pt x="29" y="92"/>
                    <a:pt x="22" y="78"/>
                    <a:pt x="22" y="63"/>
                  </a:cubicBezTo>
                  <a:cubicBezTo>
                    <a:pt x="22" y="42"/>
                    <a:pt x="38" y="24"/>
                    <a:pt x="59" y="21"/>
                  </a:cubicBezTo>
                  <a:cubicBezTo>
                    <a:pt x="61" y="21"/>
                    <a:pt x="61" y="20"/>
                    <a:pt x="61" y="19"/>
                  </a:cubicBezTo>
                  <a:cubicBezTo>
                    <a:pt x="61" y="18"/>
                    <a:pt x="60" y="17"/>
                    <a:pt x="58" y="17"/>
                  </a:cubicBezTo>
                  <a:cubicBezTo>
                    <a:pt x="34" y="20"/>
                    <a:pt x="17" y="40"/>
                    <a:pt x="17" y="63"/>
                  </a:cubicBezTo>
                  <a:cubicBezTo>
                    <a:pt x="17" y="72"/>
                    <a:pt x="19" y="80"/>
                    <a:pt x="23" y="87"/>
                  </a:cubicBezTo>
                  <a:cubicBezTo>
                    <a:pt x="27" y="93"/>
                    <a:pt x="33" y="99"/>
                    <a:pt x="40" y="103"/>
                  </a:cubicBezTo>
                  <a:cubicBezTo>
                    <a:pt x="42" y="105"/>
                    <a:pt x="45" y="109"/>
                    <a:pt x="45" y="113"/>
                  </a:cubicBezTo>
                  <a:cubicBezTo>
                    <a:pt x="45" y="123"/>
                    <a:pt x="45" y="123"/>
                    <a:pt x="45" y="123"/>
                  </a:cubicBezTo>
                  <a:cubicBezTo>
                    <a:pt x="42" y="124"/>
                    <a:pt x="40" y="126"/>
                    <a:pt x="40" y="129"/>
                  </a:cubicBezTo>
                  <a:cubicBezTo>
                    <a:pt x="40" y="132"/>
                    <a:pt x="40" y="132"/>
                    <a:pt x="40" y="132"/>
                  </a:cubicBezTo>
                  <a:cubicBezTo>
                    <a:pt x="40" y="133"/>
                    <a:pt x="40" y="135"/>
                    <a:pt x="41" y="135"/>
                  </a:cubicBezTo>
                  <a:cubicBezTo>
                    <a:pt x="40" y="137"/>
                    <a:pt x="40" y="138"/>
                    <a:pt x="40" y="140"/>
                  </a:cubicBezTo>
                  <a:cubicBezTo>
                    <a:pt x="40" y="143"/>
                    <a:pt x="40" y="143"/>
                    <a:pt x="40" y="143"/>
                  </a:cubicBezTo>
                  <a:cubicBezTo>
                    <a:pt x="40" y="146"/>
                    <a:pt x="43" y="149"/>
                    <a:pt x="46" y="149"/>
                  </a:cubicBezTo>
                  <a:cubicBezTo>
                    <a:pt x="54" y="149"/>
                    <a:pt x="54" y="149"/>
                    <a:pt x="54" y="149"/>
                  </a:cubicBezTo>
                  <a:cubicBezTo>
                    <a:pt x="54" y="154"/>
                    <a:pt x="54" y="154"/>
                    <a:pt x="54" y="154"/>
                  </a:cubicBezTo>
                  <a:cubicBezTo>
                    <a:pt x="54" y="157"/>
                    <a:pt x="56" y="160"/>
                    <a:pt x="59" y="160"/>
                  </a:cubicBezTo>
                  <a:cubicBezTo>
                    <a:pt x="69" y="160"/>
                    <a:pt x="69" y="160"/>
                    <a:pt x="69" y="160"/>
                  </a:cubicBezTo>
                  <a:cubicBezTo>
                    <a:pt x="72" y="160"/>
                    <a:pt x="75" y="157"/>
                    <a:pt x="75" y="154"/>
                  </a:cubicBezTo>
                  <a:cubicBezTo>
                    <a:pt x="75" y="149"/>
                    <a:pt x="75" y="149"/>
                    <a:pt x="75" y="149"/>
                  </a:cubicBezTo>
                  <a:cubicBezTo>
                    <a:pt x="82" y="149"/>
                    <a:pt x="82" y="149"/>
                    <a:pt x="82" y="149"/>
                  </a:cubicBezTo>
                  <a:cubicBezTo>
                    <a:pt x="85" y="149"/>
                    <a:pt x="88" y="146"/>
                    <a:pt x="88" y="143"/>
                  </a:cubicBezTo>
                  <a:cubicBezTo>
                    <a:pt x="88" y="140"/>
                    <a:pt x="88" y="140"/>
                    <a:pt x="88" y="140"/>
                  </a:cubicBezTo>
                  <a:cubicBezTo>
                    <a:pt x="88" y="138"/>
                    <a:pt x="88" y="137"/>
                    <a:pt x="87" y="135"/>
                  </a:cubicBezTo>
                  <a:cubicBezTo>
                    <a:pt x="88" y="135"/>
                    <a:pt x="88" y="133"/>
                    <a:pt x="88" y="132"/>
                  </a:cubicBezTo>
                  <a:cubicBezTo>
                    <a:pt x="88" y="129"/>
                    <a:pt x="88" y="129"/>
                    <a:pt x="88" y="129"/>
                  </a:cubicBezTo>
                  <a:cubicBezTo>
                    <a:pt x="88" y="126"/>
                    <a:pt x="87" y="124"/>
                    <a:pt x="84" y="123"/>
                  </a:cubicBezTo>
                  <a:cubicBezTo>
                    <a:pt x="84" y="113"/>
                    <a:pt x="84" y="113"/>
                    <a:pt x="84" y="113"/>
                  </a:cubicBezTo>
                  <a:cubicBezTo>
                    <a:pt x="84" y="109"/>
                    <a:pt x="86" y="105"/>
                    <a:pt x="89" y="103"/>
                  </a:cubicBezTo>
                  <a:cubicBezTo>
                    <a:pt x="101" y="96"/>
                    <a:pt x="110" y="83"/>
                    <a:pt x="111" y="69"/>
                  </a:cubicBezTo>
                  <a:cubicBezTo>
                    <a:pt x="111" y="68"/>
                    <a:pt x="110" y="67"/>
                    <a:pt x="109" y="67"/>
                  </a:cubicBezTo>
                  <a:close/>
                  <a:moveTo>
                    <a:pt x="70" y="154"/>
                  </a:moveTo>
                  <a:cubicBezTo>
                    <a:pt x="70" y="155"/>
                    <a:pt x="69" y="155"/>
                    <a:pt x="69" y="155"/>
                  </a:cubicBezTo>
                  <a:cubicBezTo>
                    <a:pt x="59" y="155"/>
                    <a:pt x="59" y="155"/>
                    <a:pt x="59" y="155"/>
                  </a:cubicBezTo>
                  <a:cubicBezTo>
                    <a:pt x="59" y="155"/>
                    <a:pt x="58" y="155"/>
                    <a:pt x="58" y="154"/>
                  </a:cubicBezTo>
                  <a:cubicBezTo>
                    <a:pt x="58" y="149"/>
                    <a:pt x="58" y="149"/>
                    <a:pt x="58" y="149"/>
                  </a:cubicBezTo>
                  <a:cubicBezTo>
                    <a:pt x="70" y="149"/>
                    <a:pt x="70" y="149"/>
                    <a:pt x="70" y="149"/>
                  </a:cubicBezTo>
                  <a:lnTo>
                    <a:pt x="70" y="154"/>
                  </a:lnTo>
                  <a:close/>
                  <a:moveTo>
                    <a:pt x="83" y="143"/>
                  </a:moveTo>
                  <a:cubicBezTo>
                    <a:pt x="83" y="144"/>
                    <a:pt x="83" y="144"/>
                    <a:pt x="82" y="144"/>
                  </a:cubicBezTo>
                  <a:cubicBezTo>
                    <a:pt x="46" y="144"/>
                    <a:pt x="46" y="144"/>
                    <a:pt x="46" y="144"/>
                  </a:cubicBezTo>
                  <a:cubicBezTo>
                    <a:pt x="45" y="144"/>
                    <a:pt x="45" y="144"/>
                    <a:pt x="45" y="143"/>
                  </a:cubicBezTo>
                  <a:cubicBezTo>
                    <a:pt x="45" y="140"/>
                    <a:pt x="45" y="140"/>
                    <a:pt x="45" y="140"/>
                  </a:cubicBezTo>
                  <a:cubicBezTo>
                    <a:pt x="45" y="139"/>
                    <a:pt x="45" y="138"/>
                    <a:pt x="46" y="138"/>
                  </a:cubicBezTo>
                  <a:cubicBezTo>
                    <a:pt x="82" y="138"/>
                    <a:pt x="82" y="138"/>
                    <a:pt x="82" y="138"/>
                  </a:cubicBezTo>
                  <a:cubicBezTo>
                    <a:pt x="83" y="138"/>
                    <a:pt x="83" y="139"/>
                    <a:pt x="83" y="140"/>
                  </a:cubicBezTo>
                  <a:lnTo>
                    <a:pt x="83" y="143"/>
                  </a:lnTo>
                  <a:close/>
                  <a:moveTo>
                    <a:pt x="83" y="132"/>
                  </a:moveTo>
                  <a:cubicBezTo>
                    <a:pt x="83" y="133"/>
                    <a:pt x="83" y="133"/>
                    <a:pt x="82" y="133"/>
                  </a:cubicBezTo>
                  <a:cubicBezTo>
                    <a:pt x="46" y="133"/>
                    <a:pt x="46" y="133"/>
                    <a:pt x="46" y="133"/>
                  </a:cubicBezTo>
                  <a:cubicBezTo>
                    <a:pt x="45" y="133"/>
                    <a:pt x="45" y="133"/>
                    <a:pt x="45" y="132"/>
                  </a:cubicBezTo>
                  <a:cubicBezTo>
                    <a:pt x="45" y="129"/>
                    <a:pt x="45" y="129"/>
                    <a:pt x="45" y="129"/>
                  </a:cubicBezTo>
                  <a:cubicBezTo>
                    <a:pt x="45" y="128"/>
                    <a:pt x="45" y="127"/>
                    <a:pt x="46" y="127"/>
                  </a:cubicBezTo>
                  <a:cubicBezTo>
                    <a:pt x="82" y="127"/>
                    <a:pt x="82" y="127"/>
                    <a:pt x="82" y="127"/>
                  </a:cubicBezTo>
                  <a:cubicBezTo>
                    <a:pt x="83" y="127"/>
                    <a:pt x="83" y="128"/>
                    <a:pt x="83" y="129"/>
                  </a:cubicBezTo>
                  <a:lnTo>
                    <a:pt x="83" y="1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grpSp>
      <p:grpSp>
        <p:nvGrpSpPr>
          <p:cNvPr id="3" name="Group 2">
            <a:extLst>
              <a:ext uri="{FF2B5EF4-FFF2-40B4-BE49-F238E27FC236}">
                <a16:creationId xmlns:a16="http://schemas.microsoft.com/office/drawing/2014/main" id="{A85BB3F0-7BA9-436E-9C88-BD2CD6543CAD}"/>
              </a:ext>
            </a:extLst>
          </p:cNvPr>
          <p:cNvGrpSpPr/>
          <p:nvPr/>
        </p:nvGrpSpPr>
        <p:grpSpPr>
          <a:xfrm>
            <a:off x="5494232" y="1616789"/>
            <a:ext cx="1173647" cy="1173647"/>
            <a:chOff x="5509177" y="2109779"/>
            <a:chExt cx="1173647" cy="1173647"/>
          </a:xfrm>
        </p:grpSpPr>
        <p:sp>
          <p:nvSpPr>
            <p:cNvPr id="56" name="Oval 55">
              <a:extLst>
                <a:ext uri="{FF2B5EF4-FFF2-40B4-BE49-F238E27FC236}">
                  <a16:creationId xmlns:a16="http://schemas.microsoft.com/office/drawing/2014/main" id="{5F5034D9-48A9-4C0F-9CCB-00F94FE2DF71}"/>
                </a:ext>
              </a:extLst>
            </p:cNvPr>
            <p:cNvSpPr/>
            <p:nvPr/>
          </p:nvSpPr>
          <p:spPr>
            <a:xfrm>
              <a:off x="5509177" y="2109779"/>
              <a:ext cx="1173647" cy="1173647"/>
            </a:xfrm>
            <a:prstGeom prst="ellipse">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8" name="Freeform 10">
              <a:extLst>
                <a:ext uri="{FF2B5EF4-FFF2-40B4-BE49-F238E27FC236}">
                  <a16:creationId xmlns:a16="http://schemas.microsoft.com/office/drawing/2014/main" id="{35CD188F-24EE-4C3F-9AA3-205194BF8314}"/>
                </a:ext>
              </a:extLst>
            </p:cNvPr>
            <p:cNvSpPr>
              <a:spLocks noEditPoints="1"/>
            </p:cNvSpPr>
            <p:nvPr/>
          </p:nvSpPr>
          <p:spPr bwMode="auto">
            <a:xfrm>
              <a:off x="5823765" y="2424367"/>
              <a:ext cx="544471" cy="544471"/>
            </a:xfrm>
            <a:custGeom>
              <a:avLst/>
              <a:gdLst>
                <a:gd name="T0" fmla="*/ 44 w 160"/>
                <a:gd name="T1" fmla="*/ 45 h 160"/>
                <a:gd name="T2" fmla="*/ 17 w 160"/>
                <a:gd name="T3" fmla="*/ 34 h 160"/>
                <a:gd name="T4" fmla="*/ 21 w 160"/>
                <a:gd name="T5" fmla="*/ 38 h 160"/>
                <a:gd name="T6" fmla="*/ 39 w 160"/>
                <a:gd name="T7" fmla="*/ 44 h 160"/>
                <a:gd name="T8" fmla="*/ 18 w 160"/>
                <a:gd name="T9" fmla="*/ 44 h 160"/>
                <a:gd name="T10" fmla="*/ 39 w 160"/>
                <a:gd name="T11" fmla="*/ 49 h 160"/>
                <a:gd name="T12" fmla="*/ 18 w 160"/>
                <a:gd name="T13" fmla="*/ 51 h 160"/>
                <a:gd name="T14" fmla="*/ 149 w 160"/>
                <a:gd name="T15" fmla="*/ 109 h 160"/>
                <a:gd name="T16" fmla="*/ 121 w 160"/>
                <a:gd name="T17" fmla="*/ 98 h 160"/>
                <a:gd name="T18" fmla="*/ 125 w 160"/>
                <a:gd name="T19" fmla="*/ 102 h 160"/>
                <a:gd name="T20" fmla="*/ 144 w 160"/>
                <a:gd name="T21" fmla="*/ 109 h 160"/>
                <a:gd name="T22" fmla="*/ 123 w 160"/>
                <a:gd name="T23" fmla="*/ 109 h 160"/>
                <a:gd name="T24" fmla="*/ 71 w 160"/>
                <a:gd name="T25" fmla="*/ 39 h 160"/>
                <a:gd name="T26" fmla="*/ 0 w 160"/>
                <a:gd name="T27" fmla="*/ 83 h 160"/>
                <a:gd name="T28" fmla="*/ 10 w 160"/>
                <a:gd name="T29" fmla="*/ 131 h 160"/>
                <a:gd name="T30" fmla="*/ 48 w 160"/>
                <a:gd name="T31" fmla="*/ 88 h 160"/>
                <a:gd name="T32" fmla="*/ 42 w 160"/>
                <a:gd name="T33" fmla="*/ 88 h 160"/>
                <a:gd name="T34" fmla="*/ 13 w 160"/>
                <a:gd name="T35" fmla="*/ 85 h 160"/>
                <a:gd name="T36" fmla="*/ 5 w 160"/>
                <a:gd name="T37" fmla="*/ 120 h 160"/>
                <a:gd name="T38" fmla="*/ 45 w 160"/>
                <a:gd name="T39" fmla="*/ 73 h 160"/>
                <a:gd name="T40" fmla="*/ 44 w 160"/>
                <a:gd name="T41" fmla="*/ 82 h 160"/>
                <a:gd name="T42" fmla="*/ 29 w 160"/>
                <a:gd name="T43" fmla="*/ 115 h 160"/>
                <a:gd name="T44" fmla="*/ 74 w 160"/>
                <a:gd name="T45" fmla="*/ 131 h 160"/>
                <a:gd name="T46" fmla="*/ 86 w 160"/>
                <a:gd name="T47" fmla="*/ 98 h 160"/>
                <a:gd name="T48" fmla="*/ 58 w 160"/>
                <a:gd name="T49" fmla="*/ 109 h 160"/>
                <a:gd name="T50" fmla="*/ 67 w 160"/>
                <a:gd name="T51" fmla="*/ 102 h 160"/>
                <a:gd name="T52" fmla="*/ 85 w 160"/>
                <a:gd name="T53" fmla="*/ 109 h 160"/>
                <a:gd name="T54" fmla="*/ 64 w 160"/>
                <a:gd name="T55" fmla="*/ 116 h 160"/>
                <a:gd name="T56" fmla="*/ 48 w 160"/>
                <a:gd name="T57" fmla="*/ 146 h 160"/>
                <a:gd name="T58" fmla="*/ 53 w 160"/>
                <a:gd name="T59" fmla="*/ 146 h 160"/>
                <a:gd name="T60" fmla="*/ 96 w 160"/>
                <a:gd name="T61" fmla="*/ 157 h 160"/>
                <a:gd name="T62" fmla="*/ 88 w 160"/>
                <a:gd name="T63" fmla="*/ 133 h 160"/>
                <a:gd name="T64" fmla="*/ 106 w 160"/>
                <a:gd name="T65" fmla="*/ 157 h 160"/>
                <a:gd name="T66" fmla="*/ 119 w 160"/>
                <a:gd name="T67" fmla="*/ 138 h 160"/>
                <a:gd name="T68" fmla="*/ 157 w 160"/>
                <a:gd name="T69" fmla="*/ 160 h 160"/>
                <a:gd name="T70" fmla="*/ 152 w 160"/>
                <a:gd name="T71" fmla="*/ 0 h 160"/>
                <a:gd name="T72" fmla="*/ 53 w 160"/>
                <a:gd name="T73" fmla="*/ 51 h 160"/>
                <a:gd name="T74" fmla="*/ 155 w 160"/>
                <a:gd name="T75" fmla="*/ 80 h 160"/>
                <a:gd name="T76" fmla="*/ 61 w 160"/>
                <a:gd name="T77" fmla="*/ 88 h 160"/>
                <a:gd name="T78" fmla="*/ 152 w 160"/>
                <a:gd name="T79" fmla="*/ 0 h 160"/>
                <a:gd name="T80" fmla="*/ 58 w 160"/>
                <a:gd name="T81" fmla="*/ 6 h 160"/>
                <a:gd name="T82" fmla="*/ 146 w 160"/>
                <a:gd name="T83" fmla="*/ 34 h 160"/>
                <a:gd name="T84" fmla="*/ 149 w 160"/>
                <a:gd name="T85" fmla="*/ 74 h 160"/>
                <a:gd name="T86" fmla="*/ 133 w 160"/>
                <a:gd name="T87" fmla="*/ 53 h 160"/>
                <a:gd name="T88" fmla="*/ 138 w 160"/>
                <a:gd name="T89" fmla="*/ 53 h 160"/>
                <a:gd name="T90" fmla="*/ 125 w 160"/>
                <a:gd name="T91" fmla="*/ 77 h 160"/>
                <a:gd name="T92" fmla="*/ 122 w 160"/>
                <a:gd name="T93" fmla="*/ 48 h 160"/>
                <a:gd name="T94" fmla="*/ 114 w 160"/>
                <a:gd name="T95" fmla="*/ 77 h 160"/>
                <a:gd name="T96" fmla="*/ 101 w 160"/>
                <a:gd name="T97" fmla="*/ 62 h 160"/>
                <a:gd name="T98" fmla="*/ 126 w 160"/>
                <a:gd name="T99" fmla="*/ 35 h 160"/>
                <a:gd name="T100" fmla="*/ 148 w 160"/>
                <a:gd name="T101" fmla="*/ 21 h 160"/>
                <a:gd name="T102" fmla="*/ 122 w 160"/>
                <a:gd name="T103" fmla="*/ 30 h 160"/>
                <a:gd name="T104" fmla="*/ 95 w 160"/>
                <a:gd name="T105" fmla="*/ 26 h 160"/>
                <a:gd name="T106" fmla="*/ 61 w 160"/>
                <a:gd name="T107" fmla="*/ 24 h 160"/>
                <a:gd name="T108" fmla="*/ 114 w 160"/>
                <a:gd name="T109" fmla="*/ 24 h 160"/>
                <a:gd name="T110" fmla="*/ 106 w 160"/>
                <a:gd name="T111" fmla="*/ 2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60">
                  <a:moveTo>
                    <a:pt x="28" y="67"/>
                  </a:moveTo>
                  <a:cubicBezTo>
                    <a:pt x="29" y="67"/>
                    <a:pt x="29" y="67"/>
                    <a:pt x="29" y="67"/>
                  </a:cubicBezTo>
                  <a:cubicBezTo>
                    <a:pt x="37" y="67"/>
                    <a:pt x="44" y="60"/>
                    <a:pt x="44" y="52"/>
                  </a:cubicBezTo>
                  <a:cubicBezTo>
                    <a:pt x="44" y="45"/>
                    <a:pt x="44" y="45"/>
                    <a:pt x="44" y="45"/>
                  </a:cubicBezTo>
                  <a:cubicBezTo>
                    <a:pt x="45" y="40"/>
                    <a:pt x="44" y="37"/>
                    <a:pt x="41" y="34"/>
                  </a:cubicBezTo>
                  <a:cubicBezTo>
                    <a:pt x="38" y="30"/>
                    <a:pt x="34" y="29"/>
                    <a:pt x="29" y="29"/>
                  </a:cubicBezTo>
                  <a:cubicBezTo>
                    <a:pt x="28" y="29"/>
                    <a:pt x="28" y="29"/>
                    <a:pt x="28" y="29"/>
                  </a:cubicBezTo>
                  <a:cubicBezTo>
                    <a:pt x="24" y="29"/>
                    <a:pt x="20" y="30"/>
                    <a:pt x="17" y="34"/>
                  </a:cubicBezTo>
                  <a:cubicBezTo>
                    <a:pt x="14" y="37"/>
                    <a:pt x="13" y="40"/>
                    <a:pt x="13" y="45"/>
                  </a:cubicBezTo>
                  <a:cubicBezTo>
                    <a:pt x="13" y="52"/>
                    <a:pt x="13" y="52"/>
                    <a:pt x="13" y="52"/>
                  </a:cubicBezTo>
                  <a:cubicBezTo>
                    <a:pt x="13" y="60"/>
                    <a:pt x="21" y="67"/>
                    <a:pt x="28" y="67"/>
                  </a:cubicBezTo>
                  <a:close/>
                  <a:moveTo>
                    <a:pt x="21" y="38"/>
                  </a:moveTo>
                  <a:cubicBezTo>
                    <a:pt x="23" y="35"/>
                    <a:pt x="26" y="35"/>
                    <a:pt x="28" y="35"/>
                  </a:cubicBezTo>
                  <a:cubicBezTo>
                    <a:pt x="29" y="35"/>
                    <a:pt x="29" y="35"/>
                    <a:pt x="29" y="35"/>
                  </a:cubicBezTo>
                  <a:cubicBezTo>
                    <a:pt x="32" y="35"/>
                    <a:pt x="35" y="35"/>
                    <a:pt x="37" y="38"/>
                  </a:cubicBezTo>
                  <a:cubicBezTo>
                    <a:pt x="39" y="39"/>
                    <a:pt x="39" y="41"/>
                    <a:pt x="39" y="44"/>
                  </a:cubicBezTo>
                  <a:cubicBezTo>
                    <a:pt x="38" y="43"/>
                    <a:pt x="36" y="41"/>
                    <a:pt x="36" y="39"/>
                  </a:cubicBezTo>
                  <a:cubicBezTo>
                    <a:pt x="36" y="38"/>
                    <a:pt x="35" y="37"/>
                    <a:pt x="34" y="37"/>
                  </a:cubicBezTo>
                  <a:cubicBezTo>
                    <a:pt x="33" y="36"/>
                    <a:pt x="32" y="37"/>
                    <a:pt x="31" y="38"/>
                  </a:cubicBezTo>
                  <a:cubicBezTo>
                    <a:pt x="31" y="38"/>
                    <a:pt x="28" y="43"/>
                    <a:pt x="18" y="44"/>
                  </a:cubicBezTo>
                  <a:cubicBezTo>
                    <a:pt x="18" y="41"/>
                    <a:pt x="19" y="40"/>
                    <a:pt x="21" y="38"/>
                  </a:cubicBezTo>
                  <a:close/>
                  <a:moveTo>
                    <a:pt x="18" y="50"/>
                  </a:moveTo>
                  <a:cubicBezTo>
                    <a:pt x="23" y="49"/>
                    <a:pt x="28" y="47"/>
                    <a:pt x="33" y="45"/>
                  </a:cubicBezTo>
                  <a:cubicBezTo>
                    <a:pt x="34" y="46"/>
                    <a:pt x="37" y="48"/>
                    <a:pt x="39" y="49"/>
                  </a:cubicBezTo>
                  <a:cubicBezTo>
                    <a:pt x="39" y="51"/>
                    <a:pt x="39" y="51"/>
                    <a:pt x="39" y="51"/>
                  </a:cubicBezTo>
                  <a:cubicBezTo>
                    <a:pt x="39" y="57"/>
                    <a:pt x="34" y="61"/>
                    <a:pt x="29" y="61"/>
                  </a:cubicBezTo>
                  <a:cubicBezTo>
                    <a:pt x="28" y="61"/>
                    <a:pt x="28" y="61"/>
                    <a:pt x="28" y="61"/>
                  </a:cubicBezTo>
                  <a:cubicBezTo>
                    <a:pt x="23" y="61"/>
                    <a:pt x="19" y="57"/>
                    <a:pt x="18" y="51"/>
                  </a:cubicBezTo>
                  <a:cubicBezTo>
                    <a:pt x="18" y="50"/>
                    <a:pt x="18" y="50"/>
                    <a:pt x="18" y="50"/>
                  </a:cubicBezTo>
                  <a:close/>
                  <a:moveTo>
                    <a:pt x="133" y="131"/>
                  </a:moveTo>
                  <a:cubicBezTo>
                    <a:pt x="141" y="131"/>
                    <a:pt x="148" y="125"/>
                    <a:pt x="149" y="116"/>
                  </a:cubicBezTo>
                  <a:cubicBezTo>
                    <a:pt x="149" y="109"/>
                    <a:pt x="149" y="109"/>
                    <a:pt x="149" y="109"/>
                  </a:cubicBezTo>
                  <a:cubicBezTo>
                    <a:pt x="149" y="105"/>
                    <a:pt x="148" y="101"/>
                    <a:pt x="145" y="98"/>
                  </a:cubicBezTo>
                  <a:cubicBezTo>
                    <a:pt x="142" y="95"/>
                    <a:pt x="138" y="94"/>
                    <a:pt x="134" y="94"/>
                  </a:cubicBezTo>
                  <a:cubicBezTo>
                    <a:pt x="133" y="94"/>
                    <a:pt x="133" y="94"/>
                    <a:pt x="133" y="94"/>
                  </a:cubicBezTo>
                  <a:cubicBezTo>
                    <a:pt x="128" y="94"/>
                    <a:pt x="124" y="95"/>
                    <a:pt x="121" y="98"/>
                  </a:cubicBezTo>
                  <a:cubicBezTo>
                    <a:pt x="118" y="101"/>
                    <a:pt x="117" y="105"/>
                    <a:pt x="117" y="109"/>
                  </a:cubicBezTo>
                  <a:cubicBezTo>
                    <a:pt x="117" y="116"/>
                    <a:pt x="117" y="116"/>
                    <a:pt x="117" y="116"/>
                  </a:cubicBezTo>
                  <a:cubicBezTo>
                    <a:pt x="117" y="125"/>
                    <a:pt x="124" y="131"/>
                    <a:pt x="133" y="131"/>
                  </a:cubicBezTo>
                  <a:close/>
                  <a:moveTo>
                    <a:pt x="125" y="102"/>
                  </a:moveTo>
                  <a:cubicBezTo>
                    <a:pt x="127" y="99"/>
                    <a:pt x="129" y="99"/>
                    <a:pt x="133" y="99"/>
                  </a:cubicBezTo>
                  <a:cubicBezTo>
                    <a:pt x="134" y="99"/>
                    <a:pt x="134" y="99"/>
                    <a:pt x="134" y="99"/>
                  </a:cubicBezTo>
                  <a:cubicBezTo>
                    <a:pt x="136" y="99"/>
                    <a:pt x="139" y="99"/>
                    <a:pt x="141" y="102"/>
                  </a:cubicBezTo>
                  <a:cubicBezTo>
                    <a:pt x="143" y="104"/>
                    <a:pt x="144" y="106"/>
                    <a:pt x="144" y="109"/>
                  </a:cubicBezTo>
                  <a:cubicBezTo>
                    <a:pt x="144" y="116"/>
                    <a:pt x="144" y="116"/>
                    <a:pt x="144" y="116"/>
                  </a:cubicBezTo>
                  <a:cubicBezTo>
                    <a:pt x="143" y="121"/>
                    <a:pt x="139" y="126"/>
                    <a:pt x="133" y="126"/>
                  </a:cubicBezTo>
                  <a:cubicBezTo>
                    <a:pt x="128" y="126"/>
                    <a:pt x="123" y="121"/>
                    <a:pt x="123" y="116"/>
                  </a:cubicBezTo>
                  <a:cubicBezTo>
                    <a:pt x="123" y="109"/>
                    <a:pt x="123" y="109"/>
                    <a:pt x="123" y="109"/>
                  </a:cubicBezTo>
                  <a:cubicBezTo>
                    <a:pt x="122" y="106"/>
                    <a:pt x="123" y="104"/>
                    <a:pt x="125" y="102"/>
                  </a:cubicBezTo>
                  <a:close/>
                  <a:moveTo>
                    <a:pt x="82" y="49"/>
                  </a:moveTo>
                  <a:cubicBezTo>
                    <a:pt x="84" y="47"/>
                    <a:pt x="84" y="42"/>
                    <a:pt x="82" y="39"/>
                  </a:cubicBezTo>
                  <a:cubicBezTo>
                    <a:pt x="79" y="36"/>
                    <a:pt x="74" y="36"/>
                    <a:pt x="71" y="39"/>
                  </a:cubicBezTo>
                  <a:cubicBezTo>
                    <a:pt x="42" y="69"/>
                    <a:pt x="42" y="69"/>
                    <a:pt x="42" y="69"/>
                  </a:cubicBezTo>
                  <a:cubicBezTo>
                    <a:pt x="41" y="69"/>
                    <a:pt x="41" y="69"/>
                    <a:pt x="40" y="69"/>
                  </a:cubicBezTo>
                  <a:cubicBezTo>
                    <a:pt x="13" y="69"/>
                    <a:pt x="13" y="69"/>
                    <a:pt x="13" y="69"/>
                  </a:cubicBezTo>
                  <a:cubicBezTo>
                    <a:pt x="6" y="69"/>
                    <a:pt x="0" y="75"/>
                    <a:pt x="0" y="83"/>
                  </a:cubicBezTo>
                  <a:cubicBezTo>
                    <a:pt x="0" y="120"/>
                    <a:pt x="0" y="120"/>
                    <a:pt x="0" y="120"/>
                  </a:cubicBezTo>
                  <a:cubicBezTo>
                    <a:pt x="0" y="125"/>
                    <a:pt x="4" y="128"/>
                    <a:pt x="8" y="128"/>
                  </a:cubicBezTo>
                  <a:cubicBezTo>
                    <a:pt x="9" y="128"/>
                    <a:pt x="9" y="128"/>
                    <a:pt x="10" y="127"/>
                  </a:cubicBezTo>
                  <a:cubicBezTo>
                    <a:pt x="10" y="131"/>
                    <a:pt x="10" y="131"/>
                    <a:pt x="10" y="131"/>
                  </a:cubicBezTo>
                  <a:cubicBezTo>
                    <a:pt x="10" y="133"/>
                    <a:pt x="12" y="133"/>
                    <a:pt x="13" y="133"/>
                  </a:cubicBezTo>
                  <a:cubicBezTo>
                    <a:pt x="44" y="133"/>
                    <a:pt x="44" y="133"/>
                    <a:pt x="44" y="133"/>
                  </a:cubicBezTo>
                  <a:cubicBezTo>
                    <a:pt x="46" y="133"/>
                    <a:pt x="48" y="133"/>
                    <a:pt x="48" y="131"/>
                  </a:cubicBezTo>
                  <a:cubicBezTo>
                    <a:pt x="48" y="88"/>
                    <a:pt x="48" y="88"/>
                    <a:pt x="48" y="88"/>
                  </a:cubicBezTo>
                  <a:cubicBezTo>
                    <a:pt x="48" y="87"/>
                    <a:pt x="48" y="86"/>
                    <a:pt x="49" y="85"/>
                  </a:cubicBezTo>
                  <a:cubicBezTo>
                    <a:pt x="82" y="49"/>
                    <a:pt x="82" y="49"/>
                    <a:pt x="82" y="49"/>
                  </a:cubicBezTo>
                  <a:close/>
                  <a:moveTo>
                    <a:pt x="44" y="82"/>
                  </a:moveTo>
                  <a:cubicBezTo>
                    <a:pt x="43" y="84"/>
                    <a:pt x="42" y="85"/>
                    <a:pt x="42" y="88"/>
                  </a:cubicBezTo>
                  <a:cubicBezTo>
                    <a:pt x="42" y="128"/>
                    <a:pt x="42" y="128"/>
                    <a:pt x="42" y="128"/>
                  </a:cubicBezTo>
                  <a:cubicBezTo>
                    <a:pt x="16" y="128"/>
                    <a:pt x="16" y="128"/>
                    <a:pt x="16" y="128"/>
                  </a:cubicBezTo>
                  <a:cubicBezTo>
                    <a:pt x="16" y="88"/>
                    <a:pt x="16" y="88"/>
                    <a:pt x="16" y="88"/>
                  </a:cubicBezTo>
                  <a:cubicBezTo>
                    <a:pt x="16" y="86"/>
                    <a:pt x="14" y="85"/>
                    <a:pt x="13" y="85"/>
                  </a:cubicBezTo>
                  <a:cubicBezTo>
                    <a:pt x="12" y="85"/>
                    <a:pt x="10" y="86"/>
                    <a:pt x="10" y="88"/>
                  </a:cubicBezTo>
                  <a:cubicBezTo>
                    <a:pt x="10" y="120"/>
                    <a:pt x="10" y="120"/>
                    <a:pt x="10" y="120"/>
                  </a:cubicBezTo>
                  <a:cubicBezTo>
                    <a:pt x="10" y="122"/>
                    <a:pt x="9" y="122"/>
                    <a:pt x="8" y="122"/>
                  </a:cubicBezTo>
                  <a:cubicBezTo>
                    <a:pt x="6" y="122"/>
                    <a:pt x="5" y="122"/>
                    <a:pt x="5" y="120"/>
                  </a:cubicBezTo>
                  <a:cubicBezTo>
                    <a:pt x="5" y="83"/>
                    <a:pt x="5" y="83"/>
                    <a:pt x="5" y="83"/>
                  </a:cubicBezTo>
                  <a:cubicBezTo>
                    <a:pt x="5" y="79"/>
                    <a:pt x="9" y="74"/>
                    <a:pt x="13" y="74"/>
                  </a:cubicBezTo>
                  <a:cubicBezTo>
                    <a:pt x="40" y="74"/>
                    <a:pt x="40" y="74"/>
                    <a:pt x="40" y="74"/>
                  </a:cubicBezTo>
                  <a:cubicBezTo>
                    <a:pt x="42" y="74"/>
                    <a:pt x="44" y="74"/>
                    <a:pt x="45" y="73"/>
                  </a:cubicBezTo>
                  <a:cubicBezTo>
                    <a:pt x="75" y="42"/>
                    <a:pt x="75" y="42"/>
                    <a:pt x="75" y="42"/>
                  </a:cubicBezTo>
                  <a:cubicBezTo>
                    <a:pt x="76" y="42"/>
                    <a:pt x="77" y="42"/>
                    <a:pt x="78" y="42"/>
                  </a:cubicBezTo>
                  <a:cubicBezTo>
                    <a:pt x="79" y="43"/>
                    <a:pt x="79" y="45"/>
                    <a:pt x="78" y="46"/>
                  </a:cubicBezTo>
                  <a:cubicBezTo>
                    <a:pt x="44" y="82"/>
                    <a:pt x="44" y="82"/>
                    <a:pt x="44" y="82"/>
                  </a:cubicBezTo>
                  <a:close/>
                  <a:moveTo>
                    <a:pt x="29" y="77"/>
                  </a:moveTo>
                  <a:cubicBezTo>
                    <a:pt x="28" y="77"/>
                    <a:pt x="26" y="78"/>
                    <a:pt x="26" y="80"/>
                  </a:cubicBezTo>
                  <a:cubicBezTo>
                    <a:pt x="26" y="112"/>
                    <a:pt x="26" y="112"/>
                    <a:pt x="26" y="112"/>
                  </a:cubicBezTo>
                  <a:cubicBezTo>
                    <a:pt x="26" y="114"/>
                    <a:pt x="28" y="115"/>
                    <a:pt x="29" y="115"/>
                  </a:cubicBezTo>
                  <a:cubicBezTo>
                    <a:pt x="30" y="115"/>
                    <a:pt x="32" y="114"/>
                    <a:pt x="32" y="112"/>
                  </a:cubicBezTo>
                  <a:cubicBezTo>
                    <a:pt x="32" y="80"/>
                    <a:pt x="32" y="80"/>
                    <a:pt x="32" y="80"/>
                  </a:cubicBezTo>
                  <a:cubicBezTo>
                    <a:pt x="32" y="78"/>
                    <a:pt x="30" y="77"/>
                    <a:pt x="29" y="77"/>
                  </a:cubicBezTo>
                  <a:close/>
                  <a:moveTo>
                    <a:pt x="74" y="131"/>
                  </a:moveTo>
                  <a:cubicBezTo>
                    <a:pt x="75" y="131"/>
                    <a:pt x="75" y="131"/>
                    <a:pt x="75" y="131"/>
                  </a:cubicBezTo>
                  <a:cubicBezTo>
                    <a:pt x="83" y="131"/>
                    <a:pt x="89" y="125"/>
                    <a:pt x="90" y="116"/>
                  </a:cubicBezTo>
                  <a:cubicBezTo>
                    <a:pt x="90" y="109"/>
                    <a:pt x="90" y="109"/>
                    <a:pt x="90" y="109"/>
                  </a:cubicBezTo>
                  <a:cubicBezTo>
                    <a:pt x="91" y="105"/>
                    <a:pt x="89" y="101"/>
                    <a:pt x="86" y="98"/>
                  </a:cubicBezTo>
                  <a:cubicBezTo>
                    <a:pt x="83" y="95"/>
                    <a:pt x="79" y="94"/>
                    <a:pt x="75" y="94"/>
                  </a:cubicBezTo>
                  <a:cubicBezTo>
                    <a:pt x="74" y="94"/>
                    <a:pt x="74" y="94"/>
                    <a:pt x="74" y="94"/>
                  </a:cubicBezTo>
                  <a:cubicBezTo>
                    <a:pt x="70" y="94"/>
                    <a:pt x="66" y="95"/>
                    <a:pt x="62" y="98"/>
                  </a:cubicBezTo>
                  <a:cubicBezTo>
                    <a:pt x="60" y="101"/>
                    <a:pt x="58" y="105"/>
                    <a:pt x="58" y="109"/>
                  </a:cubicBezTo>
                  <a:cubicBezTo>
                    <a:pt x="59" y="116"/>
                    <a:pt x="59" y="116"/>
                    <a:pt x="59" y="116"/>
                  </a:cubicBezTo>
                  <a:cubicBezTo>
                    <a:pt x="59" y="125"/>
                    <a:pt x="66" y="131"/>
                    <a:pt x="74" y="131"/>
                  </a:cubicBezTo>
                  <a:close/>
                  <a:moveTo>
                    <a:pt x="64" y="109"/>
                  </a:moveTo>
                  <a:cubicBezTo>
                    <a:pt x="64" y="106"/>
                    <a:pt x="65" y="104"/>
                    <a:pt x="67" y="102"/>
                  </a:cubicBezTo>
                  <a:cubicBezTo>
                    <a:pt x="68" y="99"/>
                    <a:pt x="72" y="99"/>
                    <a:pt x="74" y="99"/>
                  </a:cubicBezTo>
                  <a:cubicBezTo>
                    <a:pt x="75" y="99"/>
                    <a:pt x="75" y="99"/>
                    <a:pt x="75" y="99"/>
                  </a:cubicBezTo>
                  <a:cubicBezTo>
                    <a:pt x="77" y="99"/>
                    <a:pt x="81" y="99"/>
                    <a:pt x="83" y="102"/>
                  </a:cubicBezTo>
                  <a:cubicBezTo>
                    <a:pt x="84" y="104"/>
                    <a:pt x="85" y="106"/>
                    <a:pt x="85" y="109"/>
                  </a:cubicBezTo>
                  <a:cubicBezTo>
                    <a:pt x="85" y="116"/>
                    <a:pt x="85" y="116"/>
                    <a:pt x="85" y="116"/>
                  </a:cubicBezTo>
                  <a:cubicBezTo>
                    <a:pt x="84" y="121"/>
                    <a:pt x="80" y="126"/>
                    <a:pt x="75" y="126"/>
                  </a:cubicBezTo>
                  <a:cubicBezTo>
                    <a:pt x="74" y="126"/>
                    <a:pt x="74" y="126"/>
                    <a:pt x="74" y="126"/>
                  </a:cubicBezTo>
                  <a:cubicBezTo>
                    <a:pt x="69" y="126"/>
                    <a:pt x="65" y="121"/>
                    <a:pt x="64" y="116"/>
                  </a:cubicBezTo>
                  <a:cubicBezTo>
                    <a:pt x="64" y="109"/>
                    <a:pt x="64" y="109"/>
                    <a:pt x="64" y="109"/>
                  </a:cubicBezTo>
                  <a:close/>
                  <a:moveTo>
                    <a:pt x="88" y="133"/>
                  </a:moveTo>
                  <a:cubicBezTo>
                    <a:pt x="60" y="133"/>
                    <a:pt x="60" y="133"/>
                    <a:pt x="60" y="133"/>
                  </a:cubicBezTo>
                  <a:cubicBezTo>
                    <a:pt x="54" y="133"/>
                    <a:pt x="48" y="139"/>
                    <a:pt x="48" y="146"/>
                  </a:cubicBezTo>
                  <a:cubicBezTo>
                    <a:pt x="48" y="157"/>
                    <a:pt x="48" y="157"/>
                    <a:pt x="48" y="157"/>
                  </a:cubicBezTo>
                  <a:cubicBezTo>
                    <a:pt x="48" y="158"/>
                    <a:pt x="49" y="160"/>
                    <a:pt x="50" y="160"/>
                  </a:cubicBezTo>
                  <a:cubicBezTo>
                    <a:pt x="52" y="160"/>
                    <a:pt x="53" y="158"/>
                    <a:pt x="53" y="157"/>
                  </a:cubicBezTo>
                  <a:cubicBezTo>
                    <a:pt x="53" y="146"/>
                    <a:pt x="53" y="146"/>
                    <a:pt x="53" y="146"/>
                  </a:cubicBezTo>
                  <a:cubicBezTo>
                    <a:pt x="53" y="142"/>
                    <a:pt x="56" y="138"/>
                    <a:pt x="60" y="138"/>
                  </a:cubicBezTo>
                  <a:cubicBezTo>
                    <a:pt x="88" y="138"/>
                    <a:pt x="88" y="138"/>
                    <a:pt x="88" y="138"/>
                  </a:cubicBezTo>
                  <a:cubicBezTo>
                    <a:pt x="92" y="138"/>
                    <a:pt x="96" y="142"/>
                    <a:pt x="96" y="146"/>
                  </a:cubicBezTo>
                  <a:cubicBezTo>
                    <a:pt x="96" y="157"/>
                    <a:pt x="96" y="157"/>
                    <a:pt x="96" y="157"/>
                  </a:cubicBezTo>
                  <a:cubicBezTo>
                    <a:pt x="96" y="158"/>
                    <a:pt x="96" y="160"/>
                    <a:pt x="98" y="160"/>
                  </a:cubicBezTo>
                  <a:cubicBezTo>
                    <a:pt x="100" y="160"/>
                    <a:pt x="101" y="158"/>
                    <a:pt x="101" y="157"/>
                  </a:cubicBezTo>
                  <a:cubicBezTo>
                    <a:pt x="101" y="146"/>
                    <a:pt x="101" y="146"/>
                    <a:pt x="101" y="146"/>
                  </a:cubicBezTo>
                  <a:cubicBezTo>
                    <a:pt x="101" y="139"/>
                    <a:pt x="95" y="133"/>
                    <a:pt x="88" y="133"/>
                  </a:cubicBezTo>
                  <a:close/>
                  <a:moveTo>
                    <a:pt x="147" y="133"/>
                  </a:moveTo>
                  <a:cubicBezTo>
                    <a:pt x="119" y="133"/>
                    <a:pt x="119" y="133"/>
                    <a:pt x="119" y="133"/>
                  </a:cubicBezTo>
                  <a:cubicBezTo>
                    <a:pt x="112" y="133"/>
                    <a:pt x="106" y="139"/>
                    <a:pt x="106" y="146"/>
                  </a:cubicBezTo>
                  <a:cubicBezTo>
                    <a:pt x="106" y="157"/>
                    <a:pt x="106" y="157"/>
                    <a:pt x="106" y="157"/>
                  </a:cubicBezTo>
                  <a:cubicBezTo>
                    <a:pt x="106" y="158"/>
                    <a:pt x="107" y="160"/>
                    <a:pt x="109" y="160"/>
                  </a:cubicBezTo>
                  <a:cubicBezTo>
                    <a:pt x="110" y="160"/>
                    <a:pt x="112" y="158"/>
                    <a:pt x="112" y="157"/>
                  </a:cubicBezTo>
                  <a:cubicBezTo>
                    <a:pt x="112" y="146"/>
                    <a:pt x="112" y="146"/>
                    <a:pt x="112" y="146"/>
                  </a:cubicBezTo>
                  <a:cubicBezTo>
                    <a:pt x="112" y="142"/>
                    <a:pt x="115" y="138"/>
                    <a:pt x="119" y="138"/>
                  </a:cubicBezTo>
                  <a:cubicBezTo>
                    <a:pt x="147" y="138"/>
                    <a:pt x="147" y="138"/>
                    <a:pt x="147" y="138"/>
                  </a:cubicBezTo>
                  <a:cubicBezTo>
                    <a:pt x="151" y="138"/>
                    <a:pt x="155" y="142"/>
                    <a:pt x="155" y="146"/>
                  </a:cubicBezTo>
                  <a:cubicBezTo>
                    <a:pt x="155" y="157"/>
                    <a:pt x="155" y="157"/>
                    <a:pt x="155" y="157"/>
                  </a:cubicBezTo>
                  <a:cubicBezTo>
                    <a:pt x="155" y="158"/>
                    <a:pt x="155" y="160"/>
                    <a:pt x="157" y="160"/>
                  </a:cubicBezTo>
                  <a:cubicBezTo>
                    <a:pt x="159" y="160"/>
                    <a:pt x="160" y="158"/>
                    <a:pt x="160" y="157"/>
                  </a:cubicBezTo>
                  <a:cubicBezTo>
                    <a:pt x="160" y="146"/>
                    <a:pt x="160" y="146"/>
                    <a:pt x="160" y="146"/>
                  </a:cubicBezTo>
                  <a:cubicBezTo>
                    <a:pt x="160" y="139"/>
                    <a:pt x="154" y="133"/>
                    <a:pt x="147" y="133"/>
                  </a:cubicBezTo>
                  <a:close/>
                  <a:moveTo>
                    <a:pt x="152" y="0"/>
                  </a:moveTo>
                  <a:cubicBezTo>
                    <a:pt x="58" y="0"/>
                    <a:pt x="58" y="0"/>
                    <a:pt x="58" y="0"/>
                  </a:cubicBezTo>
                  <a:cubicBezTo>
                    <a:pt x="54" y="1"/>
                    <a:pt x="50" y="4"/>
                    <a:pt x="50" y="8"/>
                  </a:cubicBezTo>
                  <a:cubicBezTo>
                    <a:pt x="50" y="48"/>
                    <a:pt x="50" y="48"/>
                    <a:pt x="50" y="48"/>
                  </a:cubicBezTo>
                  <a:cubicBezTo>
                    <a:pt x="50" y="49"/>
                    <a:pt x="51" y="51"/>
                    <a:pt x="53" y="51"/>
                  </a:cubicBezTo>
                  <a:cubicBezTo>
                    <a:pt x="55" y="51"/>
                    <a:pt x="55" y="49"/>
                    <a:pt x="55" y="48"/>
                  </a:cubicBezTo>
                  <a:cubicBezTo>
                    <a:pt x="55" y="16"/>
                    <a:pt x="55" y="16"/>
                    <a:pt x="55" y="16"/>
                  </a:cubicBezTo>
                  <a:cubicBezTo>
                    <a:pt x="155" y="16"/>
                    <a:pt x="155" y="16"/>
                    <a:pt x="155" y="16"/>
                  </a:cubicBezTo>
                  <a:cubicBezTo>
                    <a:pt x="155" y="80"/>
                    <a:pt x="155" y="80"/>
                    <a:pt x="155" y="80"/>
                  </a:cubicBezTo>
                  <a:cubicBezTo>
                    <a:pt x="155" y="81"/>
                    <a:pt x="153" y="83"/>
                    <a:pt x="152" y="83"/>
                  </a:cubicBezTo>
                  <a:cubicBezTo>
                    <a:pt x="61" y="83"/>
                    <a:pt x="61" y="83"/>
                    <a:pt x="61" y="83"/>
                  </a:cubicBezTo>
                  <a:cubicBezTo>
                    <a:pt x="60" y="83"/>
                    <a:pt x="58" y="84"/>
                    <a:pt x="58" y="85"/>
                  </a:cubicBezTo>
                  <a:cubicBezTo>
                    <a:pt x="58" y="87"/>
                    <a:pt x="60" y="88"/>
                    <a:pt x="61" y="88"/>
                  </a:cubicBezTo>
                  <a:cubicBezTo>
                    <a:pt x="152" y="88"/>
                    <a:pt x="152" y="88"/>
                    <a:pt x="152" y="88"/>
                  </a:cubicBezTo>
                  <a:cubicBezTo>
                    <a:pt x="156" y="88"/>
                    <a:pt x="160" y="84"/>
                    <a:pt x="160" y="80"/>
                  </a:cubicBezTo>
                  <a:cubicBezTo>
                    <a:pt x="160" y="8"/>
                    <a:pt x="160" y="8"/>
                    <a:pt x="160" y="8"/>
                  </a:cubicBezTo>
                  <a:cubicBezTo>
                    <a:pt x="160" y="4"/>
                    <a:pt x="156" y="1"/>
                    <a:pt x="152" y="0"/>
                  </a:cubicBezTo>
                  <a:close/>
                  <a:moveTo>
                    <a:pt x="155" y="11"/>
                  </a:moveTo>
                  <a:cubicBezTo>
                    <a:pt x="55" y="11"/>
                    <a:pt x="55" y="11"/>
                    <a:pt x="55" y="11"/>
                  </a:cubicBezTo>
                  <a:cubicBezTo>
                    <a:pt x="55" y="8"/>
                    <a:pt x="55" y="8"/>
                    <a:pt x="55" y="8"/>
                  </a:cubicBezTo>
                  <a:cubicBezTo>
                    <a:pt x="55" y="6"/>
                    <a:pt x="56" y="6"/>
                    <a:pt x="58" y="6"/>
                  </a:cubicBezTo>
                  <a:cubicBezTo>
                    <a:pt x="152" y="6"/>
                    <a:pt x="152" y="6"/>
                    <a:pt x="152" y="6"/>
                  </a:cubicBezTo>
                  <a:cubicBezTo>
                    <a:pt x="153" y="6"/>
                    <a:pt x="155" y="6"/>
                    <a:pt x="155" y="8"/>
                  </a:cubicBezTo>
                  <a:lnTo>
                    <a:pt x="155" y="11"/>
                  </a:lnTo>
                  <a:close/>
                  <a:moveTo>
                    <a:pt x="146" y="34"/>
                  </a:moveTo>
                  <a:cubicBezTo>
                    <a:pt x="144" y="34"/>
                    <a:pt x="144" y="35"/>
                    <a:pt x="144" y="36"/>
                  </a:cubicBezTo>
                  <a:cubicBezTo>
                    <a:pt x="144" y="74"/>
                    <a:pt x="144" y="74"/>
                    <a:pt x="144" y="74"/>
                  </a:cubicBezTo>
                  <a:cubicBezTo>
                    <a:pt x="144" y="76"/>
                    <a:pt x="144" y="77"/>
                    <a:pt x="146" y="77"/>
                  </a:cubicBezTo>
                  <a:cubicBezTo>
                    <a:pt x="148" y="77"/>
                    <a:pt x="149" y="76"/>
                    <a:pt x="149" y="74"/>
                  </a:cubicBezTo>
                  <a:cubicBezTo>
                    <a:pt x="149" y="36"/>
                    <a:pt x="149" y="36"/>
                    <a:pt x="149" y="36"/>
                  </a:cubicBezTo>
                  <a:cubicBezTo>
                    <a:pt x="149" y="35"/>
                    <a:pt x="148" y="34"/>
                    <a:pt x="146" y="34"/>
                  </a:cubicBezTo>
                  <a:close/>
                  <a:moveTo>
                    <a:pt x="135" y="50"/>
                  </a:moveTo>
                  <a:cubicBezTo>
                    <a:pt x="134" y="50"/>
                    <a:pt x="133" y="51"/>
                    <a:pt x="133" y="53"/>
                  </a:cubicBezTo>
                  <a:cubicBezTo>
                    <a:pt x="133" y="74"/>
                    <a:pt x="133" y="74"/>
                    <a:pt x="133" y="74"/>
                  </a:cubicBezTo>
                  <a:cubicBezTo>
                    <a:pt x="133" y="76"/>
                    <a:pt x="134" y="77"/>
                    <a:pt x="135" y="77"/>
                  </a:cubicBezTo>
                  <a:cubicBezTo>
                    <a:pt x="137" y="77"/>
                    <a:pt x="138" y="76"/>
                    <a:pt x="138" y="74"/>
                  </a:cubicBezTo>
                  <a:cubicBezTo>
                    <a:pt x="138" y="53"/>
                    <a:pt x="138" y="53"/>
                    <a:pt x="138" y="53"/>
                  </a:cubicBezTo>
                  <a:cubicBezTo>
                    <a:pt x="138" y="51"/>
                    <a:pt x="137" y="50"/>
                    <a:pt x="135" y="50"/>
                  </a:cubicBezTo>
                  <a:close/>
                  <a:moveTo>
                    <a:pt x="122" y="48"/>
                  </a:moveTo>
                  <a:cubicBezTo>
                    <a:pt x="122" y="74"/>
                    <a:pt x="122" y="74"/>
                    <a:pt x="122" y="74"/>
                  </a:cubicBezTo>
                  <a:cubicBezTo>
                    <a:pt x="122" y="76"/>
                    <a:pt x="123" y="77"/>
                    <a:pt x="125" y="77"/>
                  </a:cubicBezTo>
                  <a:cubicBezTo>
                    <a:pt x="126" y="77"/>
                    <a:pt x="128" y="76"/>
                    <a:pt x="128" y="74"/>
                  </a:cubicBezTo>
                  <a:cubicBezTo>
                    <a:pt x="128" y="48"/>
                    <a:pt x="128" y="48"/>
                    <a:pt x="128" y="48"/>
                  </a:cubicBezTo>
                  <a:cubicBezTo>
                    <a:pt x="128" y="46"/>
                    <a:pt x="126" y="45"/>
                    <a:pt x="125" y="45"/>
                  </a:cubicBezTo>
                  <a:cubicBezTo>
                    <a:pt x="123" y="45"/>
                    <a:pt x="122" y="46"/>
                    <a:pt x="122" y="48"/>
                  </a:cubicBezTo>
                  <a:close/>
                  <a:moveTo>
                    <a:pt x="114" y="61"/>
                  </a:moveTo>
                  <a:cubicBezTo>
                    <a:pt x="112" y="61"/>
                    <a:pt x="111" y="62"/>
                    <a:pt x="111" y="64"/>
                  </a:cubicBezTo>
                  <a:cubicBezTo>
                    <a:pt x="111" y="74"/>
                    <a:pt x="111" y="74"/>
                    <a:pt x="111" y="74"/>
                  </a:cubicBezTo>
                  <a:cubicBezTo>
                    <a:pt x="111" y="76"/>
                    <a:pt x="112" y="77"/>
                    <a:pt x="114" y="77"/>
                  </a:cubicBezTo>
                  <a:cubicBezTo>
                    <a:pt x="116" y="77"/>
                    <a:pt x="117" y="76"/>
                    <a:pt x="117" y="74"/>
                  </a:cubicBezTo>
                  <a:cubicBezTo>
                    <a:pt x="117" y="64"/>
                    <a:pt x="117" y="64"/>
                    <a:pt x="117" y="64"/>
                  </a:cubicBezTo>
                  <a:cubicBezTo>
                    <a:pt x="117" y="62"/>
                    <a:pt x="116" y="61"/>
                    <a:pt x="114" y="61"/>
                  </a:cubicBezTo>
                  <a:close/>
                  <a:moveTo>
                    <a:pt x="101" y="62"/>
                  </a:moveTo>
                  <a:cubicBezTo>
                    <a:pt x="102" y="64"/>
                    <a:pt x="104" y="64"/>
                    <a:pt x="105" y="63"/>
                  </a:cubicBezTo>
                  <a:cubicBezTo>
                    <a:pt x="116" y="55"/>
                    <a:pt x="116" y="55"/>
                    <a:pt x="116" y="55"/>
                  </a:cubicBezTo>
                  <a:cubicBezTo>
                    <a:pt x="116" y="55"/>
                    <a:pt x="117" y="55"/>
                    <a:pt x="117" y="54"/>
                  </a:cubicBezTo>
                  <a:cubicBezTo>
                    <a:pt x="126" y="35"/>
                    <a:pt x="126" y="35"/>
                    <a:pt x="126" y="35"/>
                  </a:cubicBezTo>
                  <a:cubicBezTo>
                    <a:pt x="133" y="42"/>
                    <a:pt x="133" y="42"/>
                    <a:pt x="133" y="42"/>
                  </a:cubicBezTo>
                  <a:cubicBezTo>
                    <a:pt x="135" y="43"/>
                    <a:pt x="137" y="42"/>
                    <a:pt x="138" y="41"/>
                  </a:cubicBezTo>
                  <a:cubicBezTo>
                    <a:pt x="149" y="25"/>
                    <a:pt x="149" y="25"/>
                    <a:pt x="149" y="25"/>
                  </a:cubicBezTo>
                  <a:cubicBezTo>
                    <a:pt x="149" y="24"/>
                    <a:pt x="149" y="22"/>
                    <a:pt x="148" y="21"/>
                  </a:cubicBezTo>
                  <a:cubicBezTo>
                    <a:pt x="146" y="20"/>
                    <a:pt x="144" y="21"/>
                    <a:pt x="144" y="22"/>
                  </a:cubicBezTo>
                  <a:cubicBezTo>
                    <a:pt x="135" y="36"/>
                    <a:pt x="135" y="36"/>
                    <a:pt x="135" y="36"/>
                  </a:cubicBezTo>
                  <a:cubicBezTo>
                    <a:pt x="127" y="30"/>
                    <a:pt x="127" y="30"/>
                    <a:pt x="127" y="30"/>
                  </a:cubicBezTo>
                  <a:cubicBezTo>
                    <a:pt x="125" y="29"/>
                    <a:pt x="123" y="29"/>
                    <a:pt x="122" y="30"/>
                  </a:cubicBezTo>
                  <a:cubicBezTo>
                    <a:pt x="112" y="51"/>
                    <a:pt x="112" y="51"/>
                    <a:pt x="112" y="51"/>
                  </a:cubicBezTo>
                  <a:cubicBezTo>
                    <a:pt x="101" y="59"/>
                    <a:pt x="101" y="59"/>
                    <a:pt x="101" y="59"/>
                  </a:cubicBezTo>
                  <a:cubicBezTo>
                    <a:pt x="101" y="60"/>
                    <a:pt x="101" y="61"/>
                    <a:pt x="101" y="62"/>
                  </a:cubicBezTo>
                  <a:close/>
                  <a:moveTo>
                    <a:pt x="95" y="26"/>
                  </a:moveTo>
                  <a:cubicBezTo>
                    <a:pt x="97" y="26"/>
                    <a:pt x="98" y="25"/>
                    <a:pt x="98" y="24"/>
                  </a:cubicBezTo>
                  <a:cubicBezTo>
                    <a:pt x="98" y="22"/>
                    <a:pt x="97" y="22"/>
                    <a:pt x="95" y="22"/>
                  </a:cubicBezTo>
                  <a:cubicBezTo>
                    <a:pt x="64" y="22"/>
                    <a:pt x="64" y="22"/>
                    <a:pt x="64" y="22"/>
                  </a:cubicBezTo>
                  <a:cubicBezTo>
                    <a:pt x="62" y="22"/>
                    <a:pt x="61" y="22"/>
                    <a:pt x="61" y="24"/>
                  </a:cubicBezTo>
                  <a:cubicBezTo>
                    <a:pt x="61" y="25"/>
                    <a:pt x="62" y="26"/>
                    <a:pt x="64" y="26"/>
                  </a:cubicBezTo>
                  <a:cubicBezTo>
                    <a:pt x="95" y="26"/>
                    <a:pt x="95" y="26"/>
                    <a:pt x="95" y="26"/>
                  </a:cubicBezTo>
                  <a:close/>
                  <a:moveTo>
                    <a:pt x="112" y="26"/>
                  </a:moveTo>
                  <a:cubicBezTo>
                    <a:pt x="113" y="26"/>
                    <a:pt x="114" y="25"/>
                    <a:pt x="114" y="24"/>
                  </a:cubicBezTo>
                  <a:cubicBezTo>
                    <a:pt x="114" y="22"/>
                    <a:pt x="113" y="22"/>
                    <a:pt x="112" y="22"/>
                  </a:cubicBezTo>
                  <a:cubicBezTo>
                    <a:pt x="106" y="22"/>
                    <a:pt x="106" y="22"/>
                    <a:pt x="106" y="22"/>
                  </a:cubicBezTo>
                  <a:cubicBezTo>
                    <a:pt x="105" y="22"/>
                    <a:pt x="103" y="22"/>
                    <a:pt x="103" y="24"/>
                  </a:cubicBezTo>
                  <a:cubicBezTo>
                    <a:pt x="103" y="25"/>
                    <a:pt x="105" y="26"/>
                    <a:pt x="106" y="26"/>
                  </a:cubicBezTo>
                  <a:cubicBezTo>
                    <a:pt x="112" y="26"/>
                    <a:pt x="112" y="26"/>
                    <a:pt x="112"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grpSp>
      <p:grpSp>
        <p:nvGrpSpPr>
          <p:cNvPr id="4" name="Group 3">
            <a:extLst>
              <a:ext uri="{FF2B5EF4-FFF2-40B4-BE49-F238E27FC236}">
                <a16:creationId xmlns:a16="http://schemas.microsoft.com/office/drawing/2014/main" id="{36A08453-FE15-49EC-BB76-1A357BF99D23}"/>
              </a:ext>
            </a:extLst>
          </p:cNvPr>
          <p:cNvGrpSpPr/>
          <p:nvPr/>
        </p:nvGrpSpPr>
        <p:grpSpPr>
          <a:xfrm>
            <a:off x="8503624" y="1562218"/>
            <a:ext cx="1173647" cy="1173647"/>
            <a:chOff x="8533513" y="2109779"/>
            <a:chExt cx="1173647" cy="1173647"/>
          </a:xfrm>
        </p:grpSpPr>
        <p:sp>
          <p:nvSpPr>
            <p:cNvPr id="57" name="Oval 56">
              <a:extLst>
                <a:ext uri="{FF2B5EF4-FFF2-40B4-BE49-F238E27FC236}">
                  <a16:creationId xmlns:a16="http://schemas.microsoft.com/office/drawing/2014/main" id="{91BB95B3-7A99-4F1D-81BA-D171C643C073}"/>
                </a:ext>
              </a:extLst>
            </p:cNvPr>
            <p:cNvSpPr/>
            <p:nvPr/>
          </p:nvSpPr>
          <p:spPr>
            <a:xfrm>
              <a:off x="8533513" y="2109779"/>
              <a:ext cx="1173647" cy="1173647"/>
            </a:xfrm>
            <a:prstGeom prst="ellipse">
              <a:avLst/>
            </a:pr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9" name="Freeform 48">
              <a:extLst>
                <a:ext uri="{FF2B5EF4-FFF2-40B4-BE49-F238E27FC236}">
                  <a16:creationId xmlns:a16="http://schemas.microsoft.com/office/drawing/2014/main" id="{9EF5217D-8C18-4951-9399-CBAA49A42051}"/>
                </a:ext>
              </a:extLst>
            </p:cNvPr>
            <p:cNvSpPr>
              <a:spLocks noEditPoints="1"/>
            </p:cNvSpPr>
            <p:nvPr/>
          </p:nvSpPr>
          <p:spPr bwMode="auto">
            <a:xfrm>
              <a:off x="8882640" y="2397143"/>
              <a:ext cx="475393" cy="598918"/>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ontserrat"/>
                <a:ea typeface="+mn-ea"/>
                <a:cs typeface="+mn-cs"/>
              </a:endParaRPr>
            </a:p>
          </p:txBody>
        </p:sp>
      </p:grpSp>
      <p:cxnSp>
        <p:nvCxnSpPr>
          <p:cNvPr id="20" name="Straight Connector 19">
            <a:extLst>
              <a:ext uri="{FF2B5EF4-FFF2-40B4-BE49-F238E27FC236}">
                <a16:creationId xmlns:a16="http://schemas.microsoft.com/office/drawing/2014/main" id="{8C7E22C3-592D-4DA3-9E78-5B34FF4F12FA}"/>
              </a:ext>
            </a:extLst>
          </p:cNvPr>
          <p:cNvCxnSpPr>
            <a:cxnSpLocks/>
          </p:cNvCxnSpPr>
          <p:nvPr/>
        </p:nvCxnSpPr>
        <p:spPr>
          <a:xfrm>
            <a:off x="4585115" y="2109779"/>
            <a:ext cx="0" cy="40383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A003D1-0897-4006-9B1D-16656BF0A422}"/>
              </a:ext>
            </a:extLst>
          </p:cNvPr>
          <p:cNvCxnSpPr>
            <a:cxnSpLocks/>
          </p:cNvCxnSpPr>
          <p:nvPr/>
        </p:nvCxnSpPr>
        <p:spPr>
          <a:xfrm>
            <a:off x="7608168" y="2109779"/>
            <a:ext cx="0" cy="403835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E40D40B-EA27-4B6C-97E2-D000C7848A91}"/>
              </a:ext>
            </a:extLst>
          </p:cNvPr>
          <p:cNvGrpSpPr/>
          <p:nvPr/>
        </p:nvGrpSpPr>
        <p:grpSpPr>
          <a:xfrm>
            <a:off x="5740482" y="1426195"/>
            <a:ext cx="711036" cy="115455"/>
            <a:chOff x="5875607" y="1203034"/>
            <a:chExt cx="711035" cy="115454"/>
          </a:xfrm>
        </p:grpSpPr>
        <p:sp>
          <p:nvSpPr>
            <p:cNvPr id="24" name="Arrow: Chevron 23">
              <a:extLst>
                <a:ext uri="{FF2B5EF4-FFF2-40B4-BE49-F238E27FC236}">
                  <a16:creationId xmlns:a16="http://schemas.microsoft.com/office/drawing/2014/main" id="{615E8ADE-3DB3-43D3-A1BA-A3E2CD205199}"/>
                </a:ext>
              </a:extLst>
            </p:cNvPr>
            <p:cNvSpPr/>
            <p:nvPr/>
          </p:nvSpPr>
          <p:spPr>
            <a:xfrm>
              <a:off x="5875607" y="1203034"/>
              <a:ext cx="139701" cy="11545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25" name="Arrow: Chevron 24">
              <a:extLst>
                <a:ext uri="{FF2B5EF4-FFF2-40B4-BE49-F238E27FC236}">
                  <a16:creationId xmlns:a16="http://schemas.microsoft.com/office/drawing/2014/main" id="{D113A38A-334A-4778-9BB7-9491D0AC2AA8}"/>
                </a:ext>
              </a:extLst>
            </p:cNvPr>
            <p:cNvSpPr/>
            <p:nvPr/>
          </p:nvSpPr>
          <p:spPr>
            <a:xfrm>
              <a:off x="6018441" y="1203034"/>
              <a:ext cx="139701" cy="11545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26" name="Arrow: Chevron 25">
              <a:extLst>
                <a:ext uri="{FF2B5EF4-FFF2-40B4-BE49-F238E27FC236}">
                  <a16:creationId xmlns:a16="http://schemas.microsoft.com/office/drawing/2014/main" id="{2BDFA48E-61FC-4655-B926-CBFC22339F1F}"/>
                </a:ext>
              </a:extLst>
            </p:cNvPr>
            <p:cNvSpPr/>
            <p:nvPr/>
          </p:nvSpPr>
          <p:spPr>
            <a:xfrm>
              <a:off x="6161275" y="1203034"/>
              <a:ext cx="139701" cy="11545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29" name="Arrow: Chevron 28">
              <a:extLst>
                <a:ext uri="{FF2B5EF4-FFF2-40B4-BE49-F238E27FC236}">
                  <a16:creationId xmlns:a16="http://schemas.microsoft.com/office/drawing/2014/main" id="{4FF3DAB5-F527-473A-AB20-849113D1DEAE}"/>
                </a:ext>
              </a:extLst>
            </p:cNvPr>
            <p:cNvSpPr/>
            <p:nvPr/>
          </p:nvSpPr>
          <p:spPr>
            <a:xfrm>
              <a:off x="6304108" y="1203034"/>
              <a:ext cx="139701" cy="11545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30" name="Arrow: Chevron 29">
              <a:extLst>
                <a:ext uri="{FF2B5EF4-FFF2-40B4-BE49-F238E27FC236}">
                  <a16:creationId xmlns:a16="http://schemas.microsoft.com/office/drawing/2014/main" id="{42284A8E-145D-4948-A558-ADE90A1858D8}"/>
                </a:ext>
              </a:extLst>
            </p:cNvPr>
            <p:cNvSpPr/>
            <p:nvPr/>
          </p:nvSpPr>
          <p:spPr>
            <a:xfrm>
              <a:off x="6446941" y="1203034"/>
              <a:ext cx="139701" cy="1154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grpSp>
    </p:spTree>
    <p:extLst>
      <p:ext uri="{BB962C8B-B14F-4D97-AF65-F5344CB8AC3E}">
        <p14:creationId xmlns:p14="http://schemas.microsoft.com/office/powerpoint/2010/main" val="4199296225"/>
      </p:ext>
    </p:extLst>
  </p:cSld>
  <p:clrMapOvr>
    <a:masterClrMapping/>
  </p:clrMapOvr>
  <p:transition spd="slow">
    <p:comb/>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4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44000">
                                          <p:cBhvr additive="base">
                                            <p:cTn id="7" dur="1000" fill="hold"/>
                                            <p:tgtEl>
                                              <p:spTgt spid="62"/>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44000">
                                          <p:cBhvr additive="base">
                                            <p:cTn id="11" dur="1000" fill="hold"/>
                                            <p:tgtEl>
                                              <p:spTgt spid="5"/>
                                            </p:tgtEl>
                                            <p:attrNameLst>
                                              <p:attrName>ppt_x</p:attrName>
                                            </p:attrNameLst>
                                          </p:cBhvr>
                                          <p:tavLst>
                                            <p:tav tm="0">
                                              <p:val>
                                                <p:strVal val="#ppt_x"/>
                                              </p:val>
                                            </p:tav>
                                            <p:tav tm="100000">
                                              <p:val>
                                                <p:strVal val="#ppt_x"/>
                                              </p:val>
                                            </p:tav>
                                          </p:tavLst>
                                        </p:anim>
                                        <p:anim calcmode="lin" valueType="num" p14:bounceEnd="44000">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44000">
                                          <p:cBhvr additive="base">
                                            <p:cTn id="15" dur="1000" fill="hold"/>
                                            <p:tgtEl>
                                              <p:spTgt spid="6"/>
                                            </p:tgtEl>
                                            <p:attrNameLst>
                                              <p:attrName>ppt_x</p:attrName>
                                            </p:attrNameLst>
                                          </p:cBhvr>
                                          <p:tavLst>
                                            <p:tav tm="0">
                                              <p:val>
                                                <p:strVal val="#ppt_x"/>
                                              </p:val>
                                            </p:tav>
                                            <p:tav tm="100000">
                                              <p:val>
                                                <p:strVal val="#ppt_x"/>
                                              </p:val>
                                            </p:tav>
                                          </p:tavLst>
                                        </p:anim>
                                        <p:anim calcmode="lin" valueType="num" p14:bounceEnd="44000">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4000">
                                          <p:cBhvr additive="base">
                                            <p:cTn id="19" dur="1000" fill="hold"/>
                                            <p:tgtEl>
                                              <p:spTgt spid="7"/>
                                            </p:tgtEl>
                                            <p:attrNameLst>
                                              <p:attrName>ppt_x</p:attrName>
                                            </p:attrNameLst>
                                          </p:cBhvr>
                                          <p:tavLst>
                                            <p:tav tm="0">
                                              <p:val>
                                                <p:strVal val="#ppt_x"/>
                                              </p:val>
                                            </p:tav>
                                            <p:tav tm="100000">
                                              <p:val>
                                                <p:strVal val="#ppt_x"/>
                                              </p:val>
                                            </p:tav>
                                          </p:tavLst>
                                        </p:anim>
                                        <p:anim calcmode="lin" valueType="num" p14:bounceEnd="44000">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44000">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14:bounceEnd="44000">
                                          <p:cBhvr additive="base">
                                            <p:cTn id="23" dur="1000" fill="hold"/>
                                            <p:tgtEl>
                                              <p:spTgt spid="68"/>
                                            </p:tgtEl>
                                            <p:attrNameLst>
                                              <p:attrName>ppt_x</p:attrName>
                                            </p:attrNameLst>
                                          </p:cBhvr>
                                          <p:tavLst>
                                            <p:tav tm="0">
                                              <p:val>
                                                <p:strVal val="#ppt_x"/>
                                              </p:val>
                                            </p:tav>
                                            <p:tav tm="100000">
                                              <p:val>
                                                <p:strVal val="#ppt_x"/>
                                              </p:val>
                                            </p:tav>
                                          </p:tavLst>
                                        </p:anim>
                                        <p:anim calcmode="lin" valueType="num" p14:bounceEnd="44000">
                                          <p:cBhvr additive="base">
                                            <p:cTn id="24" dur="1000" fill="hold"/>
                                            <p:tgtEl>
                                              <p:spTgt spid="6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14:bounceEnd="44000">
                                          <p:cBhvr additive="base">
                                            <p:cTn id="27" dur="1000" fill="hold"/>
                                            <p:tgtEl>
                                              <p:spTgt spid="76"/>
                                            </p:tgtEl>
                                            <p:attrNameLst>
                                              <p:attrName>ppt_x</p:attrName>
                                            </p:attrNameLst>
                                          </p:cBhvr>
                                          <p:tavLst>
                                            <p:tav tm="0">
                                              <p:val>
                                                <p:strVal val="#ppt_x"/>
                                              </p:val>
                                            </p:tav>
                                            <p:tav tm="100000">
                                              <p:val>
                                                <p:strVal val="#ppt_x"/>
                                              </p:val>
                                            </p:tav>
                                          </p:tavLst>
                                        </p:anim>
                                        <p:anim calcmode="lin" valueType="num" p14:bounceEnd="44000">
                                          <p:cBhvr additive="base">
                                            <p:cTn id="28" dur="10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14:bounceEnd="44000">
                                          <p:cBhvr additive="base">
                                            <p:cTn id="31" dur="1000" fill="hold"/>
                                            <p:tgtEl>
                                              <p:spTgt spid="2"/>
                                            </p:tgtEl>
                                            <p:attrNameLst>
                                              <p:attrName>ppt_x</p:attrName>
                                            </p:attrNameLst>
                                          </p:cBhvr>
                                          <p:tavLst>
                                            <p:tav tm="0">
                                              <p:val>
                                                <p:strVal val="#ppt_x"/>
                                              </p:val>
                                            </p:tav>
                                            <p:tav tm="100000">
                                              <p:val>
                                                <p:strVal val="#ppt_x"/>
                                              </p:val>
                                            </p:tav>
                                          </p:tavLst>
                                        </p:anim>
                                        <p:anim calcmode="lin" valueType="num" p14:bounceEnd="44000">
                                          <p:cBhvr additive="base">
                                            <p:cTn id="32" dur="10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14:bounceEnd="44000">
                                          <p:cBhvr additive="base">
                                            <p:cTn id="35" dur="1000" fill="hold"/>
                                            <p:tgtEl>
                                              <p:spTgt spid="3"/>
                                            </p:tgtEl>
                                            <p:attrNameLst>
                                              <p:attrName>ppt_x</p:attrName>
                                            </p:attrNameLst>
                                          </p:cBhvr>
                                          <p:tavLst>
                                            <p:tav tm="0">
                                              <p:val>
                                                <p:strVal val="#ppt_x"/>
                                              </p:val>
                                            </p:tav>
                                            <p:tav tm="100000">
                                              <p:val>
                                                <p:strVal val="#ppt_x"/>
                                              </p:val>
                                            </p:tav>
                                          </p:tavLst>
                                        </p:anim>
                                        <p:anim calcmode="lin" valueType="num" p14:bounceEnd="44000">
                                          <p:cBhvr additive="base">
                                            <p:cTn id="36" dur="10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44000">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14:bounceEnd="44000">
                                          <p:cBhvr additive="base">
                                            <p:cTn id="39" dur="1000" fill="hold"/>
                                            <p:tgtEl>
                                              <p:spTgt spid="4"/>
                                            </p:tgtEl>
                                            <p:attrNameLst>
                                              <p:attrName>ppt_x</p:attrName>
                                            </p:attrNameLst>
                                          </p:cBhvr>
                                          <p:tavLst>
                                            <p:tav tm="0">
                                              <p:val>
                                                <p:strVal val="#ppt_x"/>
                                              </p:val>
                                            </p:tav>
                                            <p:tav tm="100000">
                                              <p:val>
                                                <p:strVal val="#ppt_x"/>
                                              </p:val>
                                            </p:tav>
                                          </p:tavLst>
                                        </p:anim>
                                        <p:anim calcmode="lin" valueType="num" p14:bounceEnd="44000">
                                          <p:cBhvr additive="base">
                                            <p:cTn id="40" dur="1000" fill="hold"/>
                                            <p:tgtEl>
                                              <p:spTgt spid="4"/>
                                            </p:tgtEl>
                                            <p:attrNameLst>
                                              <p:attrName>ppt_y</p:attrName>
                                            </p:attrNameLst>
                                          </p:cBhvr>
                                          <p:tavLst>
                                            <p:tav tm="0">
                                              <p:val>
                                                <p:strVal val="1+#ppt_h/2"/>
                                              </p:val>
                                            </p:tav>
                                            <p:tav tm="100000">
                                              <p:val>
                                                <p:strVal val="#ppt_y"/>
                                              </p:val>
                                            </p:tav>
                                          </p:tavLst>
                                        </p:anim>
                                      </p:childTnLst>
                                    </p:cTn>
                                  </p:par>
                                  <p:par>
                                    <p:cTn id="41" presetID="22" presetClass="entr" presetSubtype="1" fill="hold" nodeType="withEffect">
                                      <p:stCondLst>
                                        <p:cond delay="50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50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ppt_x"/>
                                              </p:val>
                                            </p:tav>
                                            <p:tav tm="100000">
                                              <p:val>
                                                <p:strVal val="#ppt_x"/>
                                              </p:val>
                                            </p:tav>
                                          </p:tavLst>
                                        </p:anim>
                                        <p:anim calcmode="lin" valueType="num">
                                          <p:cBhvr additive="base">
                                            <p:cTn id="8" dur="10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ppt_x"/>
                                              </p:val>
                                            </p:tav>
                                            <p:tav tm="100000">
                                              <p:val>
                                                <p:strVal val="#ppt_x"/>
                                              </p:val>
                                            </p:tav>
                                          </p:tavLst>
                                        </p:anim>
                                        <p:anim calcmode="lin" valueType="num">
                                          <p:cBhvr additive="base">
                                            <p:cTn id="20" dur="10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additive="base">
                                            <p:cTn id="23" dur="1000" fill="hold"/>
                                            <p:tgtEl>
                                              <p:spTgt spid="68"/>
                                            </p:tgtEl>
                                            <p:attrNameLst>
                                              <p:attrName>ppt_x</p:attrName>
                                            </p:attrNameLst>
                                          </p:cBhvr>
                                          <p:tavLst>
                                            <p:tav tm="0">
                                              <p:val>
                                                <p:strVal val="#ppt_x"/>
                                              </p:val>
                                            </p:tav>
                                            <p:tav tm="100000">
                                              <p:val>
                                                <p:strVal val="#ppt_x"/>
                                              </p:val>
                                            </p:tav>
                                          </p:tavLst>
                                        </p:anim>
                                        <p:anim calcmode="lin" valueType="num">
                                          <p:cBhvr additive="base">
                                            <p:cTn id="24" dur="1000" fill="hold"/>
                                            <p:tgtEl>
                                              <p:spTgt spid="6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1000" fill="hold"/>
                                            <p:tgtEl>
                                              <p:spTgt spid="76"/>
                                            </p:tgtEl>
                                            <p:attrNameLst>
                                              <p:attrName>ppt_x</p:attrName>
                                            </p:attrNameLst>
                                          </p:cBhvr>
                                          <p:tavLst>
                                            <p:tav tm="0">
                                              <p:val>
                                                <p:strVal val="#ppt_x"/>
                                              </p:val>
                                            </p:tav>
                                            <p:tav tm="100000">
                                              <p:val>
                                                <p:strVal val="#ppt_x"/>
                                              </p:val>
                                            </p:tav>
                                          </p:tavLst>
                                        </p:anim>
                                        <p:anim calcmode="lin" valueType="num">
                                          <p:cBhvr additive="base">
                                            <p:cTn id="28" dur="1000" fill="hold"/>
                                            <p:tgtEl>
                                              <p:spTgt spid="7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1000" fill="hold"/>
                                            <p:tgtEl>
                                              <p:spTgt spid="2"/>
                                            </p:tgtEl>
                                            <p:attrNameLst>
                                              <p:attrName>ppt_x</p:attrName>
                                            </p:attrNameLst>
                                          </p:cBhvr>
                                          <p:tavLst>
                                            <p:tav tm="0">
                                              <p:val>
                                                <p:strVal val="#ppt_x"/>
                                              </p:val>
                                            </p:tav>
                                            <p:tav tm="100000">
                                              <p:val>
                                                <p:strVal val="#ppt_x"/>
                                              </p:val>
                                            </p:tav>
                                          </p:tavLst>
                                        </p:anim>
                                        <p:anim calcmode="lin" valueType="num">
                                          <p:cBhvr additive="base">
                                            <p:cTn id="32" dur="10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1000" fill="hold"/>
                                            <p:tgtEl>
                                              <p:spTgt spid="4"/>
                                            </p:tgtEl>
                                            <p:attrNameLst>
                                              <p:attrName>ppt_x</p:attrName>
                                            </p:attrNameLst>
                                          </p:cBhvr>
                                          <p:tavLst>
                                            <p:tav tm="0">
                                              <p:val>
                                                <p:strVal val="#ppt_x"/>
                                              </p:val>
                                            </p:tav>
                                            <p:tav tm="100000">
                                              <p:val>
                                                <p:strVal val="#ppt_x"/>
                                              </p:val>
                                            </p:tav>
                                          </p:tavLst>
                                        </p:anim>
                                        <p:anim calcmode="lin" valueType="num">
                                          <p:cBhvr additive="base">
                                            <p:cTn id="40" dur="1000" fill="hold"/>
                                            <p:tgtEl>
                                              <p:spTgt spid="4"/>
                                            </p:tgtEl>
                                            <p:attrNameLst>
                                              <p:attrName>ppt_y</p:attrName>
                                            </p:attrNameLst>
                                          </p:cBhvr>
                                          <p:tavLst>
                                            <p:tav tm="0">
                                              <p:val>
                                                <p:strVal val="1+#ppt_h/2"/>
                                              </p:val>
                                            </p:tav>
                                            <p:tav tm="100000">
                                              <p:val>
                                                <p:strVal val="#ppt_y"/>
                                              </p:val>
                                            </p:tav>
                                          </p:tavLst>
                                        </p:anim>
                                      </p:childTnLst>
                                    </p:cTn>
                                  </p:par>
                                  <p:par>
                                    <p:cTn id="41" presetID="22" presetClass="entr" presetSubtype="1" fill="hold" nodeType="withEffect">
                                      <p:stCondLst>
                                        <p:cond delay="50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par>
                                    <p:cTn id="44" presetID="22" presetClass="entr" presetSubtype="1" fill="hold" nodeType="withEffect">
                                      <p:stCondLst>
                                        <p:cond delay="50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Placeholder 34">
            <a:extLst>
              <a:ext uri="{FF2B5EF4-FFF2-40B4-BE49-F238E27FC236}">
                <a16:creationId xmlns:a16="http://schemas.microsoft.com/office/drawing/2014/main" id="{E4A82672-698C-4253-B440-59EC04AB87A5}"/>
              </a:ext>
            </a:extLst>
          </p:cNvPr>
          <p:cNvPicPr>
            <a:picLocks noGrp="1" noChangeAspect="1"/>
          </p:cNvPicPr>
          <p:nvPr>
            <p:ph type="pic" sz="quarter" idx="21"/>
          </p:nvPr>
        </p:nvPicPr>
        <p:blipFill>
          <a:blip r:embed="rId3"/>
          <a:srcRect t="10868" b="10868"/>
          <a:stretch/>
        </p:blipFill>
        <p:spPr>
          <a:xfrm>
            <a:off x="5467350" y="1873420"/>
            <a:ext cx="4362450" cy="2472571"/>
          </a:xfrm>
        </p:spPr>
      </p:pic>
      <p:sp>
        <p:nvSpPr>
          <p:cNvPr id="72" name="Rectangle 71">
            <a:extLst>
              <a:ext uri="{FF2B5EF4-FFF2-40B4-BE49-F238E27FC236}">
                <a16:creationId xmlns:a16="http://schemas.microsoft.com/office/drawing/2014/main" id="{FF1DEA51-F081-44CF-8118-1D9D3B6AF517}"/>
              </a:ext>
            </a:extLst>
          </p:cNvPr>
          <p:cNvSpPr/>
          <p:nvPr/>
        </p:nvSpPr>
        <p:spPr>
          <a:xfrm>
            <a:off x="1301496" y="957514"/>
            <a:ext cx="9589008" cy="276999"/>
          </a:xfrm>
          <a:prstGeom prst="rect">
            <a:avLst/>
          </a:prstGeom>
        </p:spPr>
        <p:txBody>
          <a:bodyPr wrap="square">
            <a:spAutoFit/>
          </a:bodyPr>
          <a:lstStyle/>
          <a:p>
            <a:pPr algn="ctr"/>
            <a:r>
              <a:rPr lang="en-GB"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Our data sources came from multiple, trusted open and private data sources </a:t>
            </a:r>
            <a:endPar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290" name="Group 289">
            <a:extLst>
              <a:ext uri="{FF2B5EF4-FFF2-40B4-BE49-F238E27FC236}">
                <a16:creationId xmlns:a16="http://schemas.microsoft.com/office/drawing/2014/main" id="{7098D84A-ABB9-4F89-BAF6-9247E2EAECA8}"/>
              </a:ext>
            </a:extLst>
          </p:cNvPr>
          <p:cNvGrpSpPr/>
          <p:nvPr/>
        </p:nvGrpSpPr>
        <p:grpSpPr>
          <a:xfrm>
            <a:off x="5249320" y="1646535"/>
            <a:ext cx="4790641" cy="4182268"/>
            <a:chOff x="9715563" y="2806716"/>
            <a:chExt cx="17149855" cy="14971961"/>
          </a:xfrm>
          <a:effectLst>
            <a:reflection blurRad="6350" stA="12000" endPos="13000" dir="5400000" sy="-100000" algn="bl" rotWithShape="0"/>
          </a:effectLst>
        </p:grpSpPr>
        <p:sp>
          <p:nvSpPr>
            <p:cNvPr id="291" name="Shape 6">
              <a:extLst>
                <a:ext uri="{FF2B5EF4-FFF2-40B4-BE49-F238E27FC236}">
                  <a16:creationId xmlns:a16="http://schemas.microsoft.com/office/drawing/2014/main" id="{B8EFDE55-42AC-41C2-90FA-4E3217662CAC}"/>
                </a:ext>
              </a:extLst>
            </p:cNvPr>
            <p:cNvSpPr/>
            <p:nvPr/>
          </p:nvSpPr>
          <p:spPr>
            <a:xfrm>
              <a:off x="15359785" y="17508351"/>
              <a:ext cx="5845285" cy="270326"/>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2" name="Shape 6">
              <a:extLst>
                <a:ext uri="{FF2B5EF4-FFF2-40B4-BE49-F238E27FC236}">
                  <a16:creationId xmlns:a16="http://schemas.microsoft.com/office/drawing/2014/main" id="{16236A50-F25D-4567-B031-1F17CC47F287}"/>
                </a:ext>
              </a:extLst>
            </p:cNvPr>
            <p:cNvSpPr/>
            <p:nvPr/>
          </p:nvSpPr>
          <p:spPr>
            <a:xfrm>
              <a:off x="15328998" y="17437194"/>
              <a:ext cx="5906858" cy="270326"/>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3" name="Shape 7">
              <a:extLst>
                <a:ext uri="{FF2B5EF4-FFF2-40B4-BE49-F238E27FC236}">
                  <a16:creationId xmlns:a16="http://schemas.microsoft.com/office/drawing/2014/main" id="{F05F2DB5-F742-4F05-A282-7BF176616A01}"/>
                </a:ext>
              </a:extLst>
            </p:cNvPr>
            <p:cNvSpPr/>
            <p:nvPr/>
          </p:nvSpPr>
          <p:spPr>
            <a:xfrm>
              <a:off x="9715563" y="13195371"/>
              <a:ext cx="17149762" cy="193870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4" name="Shape 8">
              <a:extLst>
                <a:ext uri="{FF2B5EF4-FFF2-40B4-BE49-F238E27FC236}">
                  <a16:creationId xmlns:a16="http://schemas.microsoft.com/office/drawing/2014/main" id="{8CB0ED10-457A-4054-9F4D-801D55CCC29F}"/>
                </a:ext>
              </a:extLst>
            </p:cNvPr>
            <p:cNvSpPr/>
            <p:nvPr/>
          </p:nvSpPr>
          <p:spPr>
            <a:xfrm>
              <a:off x="9715563" y="2806716"/>
              <a:ext cx="17149769" cy="10409118"/>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chemeClr val="bg1">
                    <a:lumMod val="85000"/>
                  </a:schemeClr>
                </a:gs>
                <a:gs pos="42000">
                  <a:schemeClr val="bg1">
                    <a:lumMod val="95000"/>
                  </a:schemeClr>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5" name="Shape 9">
              <a:extLst>
                <a:ext uri="{FF2B5EF4-FFF2-40B4-BE49-F238E27FC236}">
                  <a16:creationId xmlns:a16="http://schemas.microsoft.com/office/drawing/2014/main" id="{4EE7BB21-43FB-4987-9D15-E624140C51E9}"/>
                </a:ext>
              </a:extLst>
            </p:cNvPr>
            <p:cNvSpPr/>
            <p:nvPr/>
          </p:nvSpPr>
          <p:spPr>
            <a:xfrm>
              <a:off x="15354397" y="17487996"/>
              <a:ext cx="5862762" cy="180218"/>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6" name="Shape 10">
              <a:extLst>
                <a:ext uri="{FF2B5EF4-FFF2-40B4-BE49-F238E27FC236}">
                  <a16:creationId xmlns:a16="http://schemas.microsoft.com/office/drawing/2014/main" id="{46418950-278A-4E56-B491-FE22E11AFEDD}"/>
                </a:ext>
              </a:extLst>
            </p:cNvPr>
            <p:cNvSpPr/>
            <p:nvPr/>
          </p:nvSpPr>
          <p:spPr>
            <a:xfrm>
              <a:off x="15328998" y="15125782"/>
              <a:ext cx="5908412" cy="2437979"/>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7" name="Shape 11">
              <a:extLst>
                <a:ext uri="{FF2B5EF4-FFF2-40B4-BE49-F238E27FC236}">
                  <a16:creationId xmlns:a16="http://schemas.microsoft.com/office/drawing/2014/main" id="{11983215-590E-4A4A-A093-800DBDF77D79}"/>
                </a:ext>
              </a:extLst>
            </p:cNvPr>
            <p:cNvSpPr/>
            <p:nvPr/>
          </p:nvSpPr>
          <p:spPr>
            <a:xfrm>
              <a:off x="15328998" y="15125782"/>
              <a:ext cx="5908412" cy="2437979"/>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8" name="Shape 12">
              <a:extLst>
                <a:ext uri="{FF2B5EF4-FFF2-40B4-BE49-F238E27FC236}">
                  <a16:creationId xmlns:a16="http://schemas.microsoft.com/office/drawing/2014/main" id="{876F3E62-C949-4F33-84F1-28A356DC8FBC}"/>
                </a:ext>
              </a:extLst>
            </p:cNvPr>
            <p:cNvSpPr/>
            <p:nvPr/>
          </p:nvSpPr>
          <p:spPr>
            <a:xfrm>
              <a:off x="15328998" y="17462593"/>
              <a:ext cx="5909268" cy="180218"/>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9" name="Shape 13">
              <a:extLst>
                <a:ext uri="{FF2B5EF4-FFF2-40B4-BE49-F238E27FC236}">
                  <a16:creationId xmlns:a16="http://schemas.microsoft.com/office/drawing/2014/main" id="{BE9BA884-A9E6-4C6B-81FD-9F798DDF58F7}"/>
                </a:ext>
              </a:extLst>
            </p:cNvPr>
            <p:cNvSpPr/>
            <p:nvPr/>
          </p:nvSpPr>
          <p:spPr>
            <a:xfrm>
              <a:off x="15328998" y="16014787"/>
              <a:ext cx="2250229" cy="1550437"/>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0" name="Shape 14">
              <a:extLst>
                <a:ext uri="{FF2B5EF4-FFF2-40B4-BE49-F238E27FC236}">
                  <a16:creationId xmlns:a16="http://schemas.microsoft.com/office/drawing/2014/main" id="{1330ADA0-2428-4F7E-85EB-8C000F317773}"/>
                </a:ext>
              </a:extLst>
            </p:cNvPr>
            <p:cNvSpPr/>
            <p:nvPr/>
          </p:nvSpPr>
          <p:spPr>
            <a:xfrm>
              <a:off x="18986619" y="16014787"/>
              <a:ext cx="2250229" cy="1550437"/>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1" name="Shape 15">
              <a:extLst>
                <a:ext uri="{FF2B5EF4-FFF2-40B4-BE49-F238E27FC236}">
                  <a16:creationId xmlns:a16="http://schemas.microsoft.com/office/drawing/2014/main" id="{767C1F73-D39C-4453-B773-D53B70588A1D}"/>
                </a:ext>
              </a:extLst>
            </p:cNvPr>
            <p:cNvSpPr/>
            <p:nvPr/>
          </p:nvSpPr>
          <p:spPr>
            <a:xfrm>
              <a:off x="17729312" y="2806716"/>
              <a:ext cx="9136106" cy="10409117"/>
            </a:xfrm>
            <a:custGeom>
              <a:avLst/>
              <a:gdLst/>
              <a:ahLst/>
              <a:cxnLst>
                <a:cxn ang="0">
                  <a:pos x="wd2" y="hd2"/>
                </a:cxn>
                <a:cxn ang="5400000">
                  <a:pos x="wd2" y="hd2"/>
                </a:cxn>
                <a:cxn ang="10800000">
                  <a:pos x="wd2" y="hd2"/>
                </a:cxn>
                <a:cxn ang="16200000">
                  <a:pos x="wd2" y="hd2"/>
                </a:cxn>
              </a:cxnLst>
              <a:rect l="0" t="0" r="r" b="b"/>
              <a:pathLst>
                <a:path w="21600" h="21600" extrusionOk="0">
                  <a:moveTo>
                    <a:pt x="21600" y="1158"/>
                  </a:moveTo>
                  <a:cubicBezTo>
                    <a:pt x="21600" y="518"/>
                    <a:pt x="21009" y="0"/>
                    <a:pt x="20281" y="0"/>
                  </a:cubicBezTo>
                  <a:lnTo>
                    <a:pt x="13897" y="0"/>
                  </a:lnTo>
                  <a:lnTo>
                    <a:pt x="0" y="21600"/>
                  </a:lnTo>
                  <a:lnTo>
                    <a:pt x="21600" y="21600"/>
                  </a:lnTo>
                  <a:cubicBezTo>
                    <a:pt x="21600" y="21600"/>
                    <a:pt x="21600" y="1158"/>
                    <a:pt x="21600" y="1158"/>
                  </a:cubicBezTo>
                  <a:close/>
                </a:path>
              </a:pathLst>
            </a:custGeom>
            <a:gradFill>
              <a:gsLst>
                <a:gs pos="0">
                  <a:srgbClr val="FFFFFF">
                    <a:alpha val="60000"/>
                  </a:srgbClr>
                </a:gs>
                <a:gs pos="91000">
                  <a:srgbClr val="FFFFFF">
                    <a:alpha val="15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2" name="Shape 16">
              <a:extLst>
                <a:ext uri="{FF2B5EF4-FFF2-40B4-BE49-F238E27FC236}">
                  <a16:creationId xmlns:a16="http://schemas.microsoft.com/office/drawing/2014/main" id="{A4156F44-CABB-4234-949B-7BFCC26A834D}"/>
                </a:ext>
              </a:extLst>
            </p:cNvPr>
            <p:cNvSpPr/>
            <p:nvPr/>
          </p:nvSpPr>
          <p:spPr>
            <a:xfrm>
              <a:off x="9715563" y="13220773"/>
              <a:ext cx="17149762" cy="232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3" name="Shape 17">
              <a:extLst>
                <a:ext uri="{FF2B5EF4-FFF2-40B4-BE49-F238E27FC236}">
                  <a16:creationId xmlns:a16="http://schemas.microsoft.com/office/drawing/2014/main" id="{887325AC-7857-40EB-8042-9F14B13C9DCC}"/>
                </a:ext>
              </a:extLst>
            </p:cNvPr>
            <p:cNvSpPr/>
            <p:nvPr/>
          </p:nvSpPr>
          <p:spPr>
            <a:xfrm>
              <a:off x="18173846" y="3009913"/>
              <a:ext cx="222435" cy="222435"/>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4" name="Shape 18">
              <a:extLst>
                <a:ext uri="{FF2B5EF4-FFF2-40B4-BE49-F238E27FC236}">
                  <a16:creationId xmlns:a16="http://schemas.microsoft.com/office/drawing/2014/main" id="{05E50CAC-8547-45FA-9F1E-97204B8A9ED6}"/>
                </a:ext>
              </a:extLst>
            </p:cNvPr>
            <p:cNvSpPr/>
            <p:nvPr/>
          </p:nvSpPr>
          <p:spPr>
            <a:xfrm>
              <a:off x="18199277" y="3035305"/>
              <a:ext cx="175267" cy="175220"/>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5" name="Shape 19">
              <a:extLst>
                <a:ext uri="{FF2B5EF4-FFF2-40B4-BE49-F238E27FC236}">
                  <a16:creationId xmlns:a16="http://schemas.microsoft.com/office/drawing/2014/main" id="{A8E404FA-CABF-49D8-BCFD-A43E5AA2FCB4}"/>
                </a:ext>
              </a:extLst>
            </p:cNvPr>
            <p:cNvSpPr/>
            <p:nvPr/>
          </p:nvSpPr>
          <p:spPr>
            <a:xfrm>
              <a:off x="18262601" y="3098801"/>
              <a:ext cx="43091" cy="43080"/>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pic>
        <p:nvPicPr>
          <p:cNvPr id="37" name="Picture Placeholder 36">
            <a:extLst>
              <a:ext uri="{FF2B5EF4-FFF2-40B4-BE49-F238E27FC236}">
                <a16:creationId xmlns:a16="http://schemas.microsoft.com/office/drawing/2014/main" id="{3CFE0BFA-A426-4A5E-85E1-6C703D047992}"/>
              </a:ext>
            </a:extLst>
          </p:cNvPr>
          <p:cNvPicPr>
            <a:picLocks noGrp="1" noChangeAspect="1"/>
          </p:cNvPicPr>
          <p:nvPr>
            <p:ph type="pic" sz="quarter" idx="24"/>
          </p:nvPr>
        </p:nvPicPr>
        <p:blipFill>
          <a:blip r:embed="rId4"/>
          <a:srcRect l="31471" r="31471"/>
          <a:stretch/>
        </p:blipFill>
        <p:spPr>
          <a:xfrm>
            <a:off x="4624075" y="3673843"/>
            <a:ext cx="1479368" cy="1963119"/>
          </a:xfrm>
        </p:spPr>
      </p:pic>
      <p:grpSp>
        <p:nvGrpSpPr>
          <p:cNvPr id="333" name="Group 332">
            <a:extLst>
              <a:ext uri="{FF2B5EF4-FFF2-40B4-BE49-F238E27FC236}">
                <a16:creationId xmlns:a16="http://schemas.microsoft.com/office/drawing/2014/main" id="{1C9F719E-4BE2-40B0-9032-7D0DDD275809}"/>
              </a:ext>
            </a:extLst>
          </p:cNvPr>
          <p:cNvGrpSpPr/>
          <p:nvPr/>
        </p:nvGrpSpPr>
        <p:grpSpPr>
          <a:xfrm>
            <a:off x="4454274" y="3528909"/>
            <a:ext cx="1812635" cy="2352897"/>
            <a:chOff x="16057563" y="1071563"/>
            <a:chExt cx="4677567" cy="6071730"/>
          </a:xfrm>
        </p:grpSpPr>
        <p:sp>
          <p:nvSpPr>
            <p:cNvPr id="334" name="Freeform 107">
              <a:extLst>
                <a:ext uri="{FF2B5EF4-FFF2-40B4-BE49-F238E27FC236}">
                  <a16:creationId xmlns:a16="http://schemas.microsoft.com/office/drawing/2014/main" id="{F0D6E001-5816-44F0-AAAE-08E16AC38081}"/>
                </a:ext>
              </a:extLst>
            </p:cNvPr>
            <p:cNvSpPr>
              <a:spLocks noEditPoints="1"/>
            </p:cNvSpPr>
            <p:nvPr/>
          </p:nvSpPr>
          <p:spPr bwMode="auto">
            <a:xfrm>
              <a:off x="16057563" y="1071563"/>
              <a:ext cx="4670425" cy="6067425"/>
            </a:xfrm>
            <a:custGeom>
              <a:avLst/>
              <a:gdLst>
                <a:gd name="T0" fmla="*/ 1231 w 1295"/>
                <a:gd name="T1" fmla="*/ 0 h 1685"/>
                <a:gd name="T2" fmla="*/ 63 w 1295"/>
                <a:gd name="T3" fmla="*/ 0 h 1685"/>
                <a:gd name="T4" fmla="*/ 0 w 1295"/>
                <a:gd name="T5" fmla="*/ 64 h 1685"/>
                <a:gd name="T6" fmla="*/ 0 w 1295"/>
                <a:gd name="T7" fmla="*/ 1622 h 1685"/>
                <a:gd name="T8" fmla="*/ 63 w 1295"/>
                <a:gd name="T9" fmla="*/ 1685 h 1685"/>
                <a:gd name="T10" fmla="*/ 1231 w 1295"/>
                <a:gd name="T11" fmla="*/ 1685 h 1685"/>
                <a:gd name="T12" fmla="*/ 1295 w 1295"/>
                <a:gd name="T13" fmla="*/ 1622 h 1685"/>
                <a:gd name="T14" fmla="*/ 1295 w 1295"/>
                <a:gd name="T15" fmla="*/ 64 h 1685"/>
                <a:gd name="T16" fmla="*/ 1231 w 1295"/>
                <a:gd name="T17" fmla="*/ 0 h 1685"/>
                <a:gd name="T18" fmla="*/ 1159 w 1295"/>
                <a:gd name="T19" fmla="*/ 1527 h 1685"/>
                <a:gd name="T20" fmla="*/ 136 w 1295"/>
                <a:gd name="T21" fmla="*/ 1527 h 1685"/>
                <a:gd name="T22" fmla="*/ 136 w 1295"/>
                <a:gd name="T23" fmla="*/ 157 h 1685"/>
                <a:gd name="T24" fmla="*/ 1159 w 1295"/>
                <a:gd name="T25" fmla="*/ 157 h 1685"/>
                <a:gd name="T26" fmla="*/ 1159 w 1295"/>
                <a:gd name="T27" fmla="*/ 1527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5" h="1685">
                  <a:moveTo>
                    <a:pt x="1231" y="0"/>
                  </a:moveTo>
                  <a:cubicBezTo>
                    <a:pt x="63" y="0"/>
                    <a:pt x="63" y="0"/>
                    <a:pt x="63" y="0"/>
                  </a:cubicBezTo>
                  <a:cubicBezTo>
                    <a:pt x="28" y="0"/>
                    <a:pt x="0" y="29"/>
                    <a:pt x="0" y="64"/>
                  </a:cubicBezTo>
                  <a:cubicBezTo>
                    <a:pt x="0" y="1622"/>
                    <a:pt x="0" y="1622"/>
                    <a:pt x="0" y="1622"/>
                  </a:cubicBezTo>
                  <a:cubicBezTo>
                    <a:pt x="0" y="1657"/>
                    <a:pt x="28" y="1685"/>
                    <a:pt x="63" y="1685"/>
                  </a:cubicBezTo>
                  <a:cubicBezTo>
                    <a:pt x="1231" y="1685"/>
                    <a:pt x="1231" y="1685"/>
                    <a:pt x="1231" y="1685"/>
                  </a:cubicBezTo>
                  <a:cubicBezTo>
                    <a:pt x="1266" y="1685"/>
                    <a:pt x="1295" y="1657"/>
                    <a:pt x="1295" y="1622"/>
                  </a:cubicBezTo>
                  <a:cubicBezTo>
                    <a:pt x="1295" y="64"/>
                    <a:pt x="1295" y="64"/>
                    <a:pt x="1295" y="64"/>
                  </a:cubicBezTo>
                  <a:cubicBezTo>
                    <a:pt x="1295" y="29"/>
                    <a:pt x="1266" y="0"/>
                    <a:pt x="1231" y="0"/>
                  </a:cubicBezTo>
                  <a:moveTo>
                    <a:pt x="1159" y="1527"/>
                  </a:moveTo>
                  <a:cubicBezTo>
                    <a:pt x="136" y="1527"/>
                    <a:pt x="136" y="1527"/>
                    <a:pt x="136" y="1527"/>
                  </a:cubicBezTo>
                  <a:cubicBezTo>
                    <a:pt x="136" y="157"/>
                    <a:pt x="136" y="157"/>
                    <a:pt x="136" y="157"/>
                  </a:cubicBezTo>
                  <a:cubicBezTo>
                    <a:pt x="1159" y="157"/>
                    <a:pt x="1159" y="157"/>
                    <a:pt x="1159" y="157"/>
                  </a:cubicBezTo>
                  <a:cubicBezTo>
                    <a:pt x="1159" y="1527"/>
                    <a:pt x="1159" y="1527"/>
                    <a:pt x="1159" y="1527"/>
                  </a:cubicBezTo>
                </a:path>
              </a:pathLst>
            </a:custGeom>
            <a:solidFill>
              <a:srgbClr val="DDDD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08">
              <a:extLst>
                <a:ext uri="{FF2B5EF4-FFF2-40B4-BE49-F238E27FC236}">
                  <a16:creationId xmlns:a16="http://schemas.microsoft.com/office/drawing/2014/main" id="{5E9AF5DB-3E33-4CDC-8BC1-5D94B0375B95}"/>
                </a:ext>
              </a:extLst>
            </p:cNvPr>
            <p:cNvSpPr>
              <a:spLocks noEditPoints="1"/>
            </p:cNvSpPr>
            <p:nvPr/>
          </p:nvSpPr>
          <p:spPr bwMode="auto">
            <a:xfrm>
              <a:off x="16071851" y="1090613"/>
              <a:ext cx="4637088" cy="6034088"/>
            </a:xfrm>
            <a:custGeom>
              <a:avLst/>
              <a:gdLst>
                <a:gd name="T0" fmla="*/ 59 w 1286"/>
                <a:gd name="T1" fmla="*/ 1676 h 1676"/>
                <a:gd name="T2" fmla="*/ 0 w 1286"/>
                <a:gd name="T3" fmla="*/ 1617 h 1676"/>
                <a:gd name="T4" fmla="*/ 0 w 1286"/>
                <a:gd name="T5" fmla="*/ 59 h 1676"/>
                <a:gd name="T6" fmla="*/ 59 w 1286"/>
                <a:gd name="T7" fmla="*/ 0 h 1676"/>
                <a:gd name="T8" fmla="*/ 1227 w 1286"/>
                <a:gd name="T9" fmla="*/ 0 h 1676"/>
                <a:gd name="T10" fmla="*/ 1286 w 1286"/>
                <a:gd name="T11" fmla="*/ 59 h 1676"/>
                <a:gd name="T12" fmla="*/ 1286 w 1286"/>
                <a:gd name="T13" fmla="*/ 1617 h 1676"/>
                <a:gd name="T14" fmla="*/ 1227 w 1286"/>
                <a:gd name="T15" fmla="*/ 1676 h 1676"/>
                <a:gd name="T16" fmla="*/ 59 w 1286"/>
                <a:gd name="T17" fmla="*/ 1676 h 1676"/>
                <a:gd name="T18" fmla="*/ 127 w 1286"/>
                <a:gd name="T19" fmla="*/ 1526 h 1676"/>
                <a:gd name="T20" fmla="*/ 1160 w 1286"/>
                <a:gd name="T21" fmla="*/ 1526 h 1676"/>
                <a:gd name="T22" fmla="*/ 1160 w 1286"/>
                <a:gd name="T23" fmla="*/ 147 h 1676"/>
                <a:gd name="T24" fmla="*/ 127 w 1286"/>
                <a:gd name="T25" fmla="*/ 147 h 1676"/>
                <a:gd name="T26" fmla="*/ 127 w 1286"/>
                <a:gd name="T27" fmla="*/ 1526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676">
                  <a:moveTo>
                    <a:pt x="59" y="1676"/>
                  </a:moveTo>
                  <a:cubicBezTo>
                    <a:pt x="27" y="1676"/>
                    <a:pt x="0" y="1649"/>
                    <a:pt x="0" y="1617"/>
                  </a:cubicBezTo>
                  <a:cubicBezTo>
                    <a:pt x="0" y="59"/>
                    <a:pt x="0" y="59"/>
                    <a:pt x="0" y="59"/>
                  </a:cubicBezTo>
                  <a:cubicBezTo>
                    <a:pt x="0" y="27"/>
                    <a:pt x="27" y="0"/>
                    <a:pt x="59" y="0"/>
                  </a:cubicBezTo>
                  <a:cubicBezTo>
                    <a:pt x="1227" y="0"/>
                    <a:pt x="1227" y="0"/>
                    <a:pt x="1227" y="0"/>
                  </a:cubicBezTo>
                  <a:cubicBezTo>
                    <a:pt x="1260" y="0"/>
                    <a:pt x="1286" y="27"/>
                    <a:pt x="1286" y="59"/>
                  </a:cubicBezTo>
                  <a:cubicBezTo>
                    <a:pt x="1286" y="1617"/>
                    <a:pt x="1286" y="1617"/>
                    <a:pt x="1286" y="1617"/>
                  </a:cubicBezTo>
                  <a:cubicBezTo>
                    <a:pt x="1286" y="1649"/>
                    <a:pt x="1260" y="1676"/>
                    <a:pt x="1227" y="1676"/>
                  </a:cubicBezTo>
                  <a:cubicBezTo>
                    <a:pt x="59" y="1676"/>
                    <a:pt x="59" y="1676"/>
                    <a:pt x="59" y="1676"/>
                  </a:cubicBezTo>
                  <a:moveTo>
                    <a:pt x="127" y="1526"/>
                  </a:moveTo>
                  <a:cubicBezTo>
                    <a:pt x="1160" y="1526"/>
                    <a:pt x="1160" y="1526"/>
                    <a:pt x="1160" y="1526"/>
                  </a:cubicBezTo>
                  <a:cubicBezTo>
                    <a:pt x="1160" y="147"/>
                    <a:pt x="1160" y="147"/>
                    <a:pt x="1160" y="147"/>
                  </a:cubicBezTo>
                  <a:cubicBezTo>
                    <a:pt x="127" y="147"/>
                    <a:pt x="127" y="147"/>
                    <a:pt x="127" y="147"/>
                  </a:cubicBezTo>
                  <a:cubicBezTo>
                    <a:pt x="127" y="1526"/>
                    <a:pt x="127" y="1526"/>
                    <a:pt x="127" y="152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Rectangle 111">
              <a:extLst>
                <a:ext uri="{FF2B5EF4-FFF2-40B4-BE49-F238E27FC236}">
                  <a16:creationId xmlns:a16="http://schemas.microsoft.com/office/drawing/2014/main" id="{68BF5CB7-3C32-4440-A7D2-1B695A49BF71}"/>
                </a:ext>
              </a:extLst>
            </p:cNvPr>
            <p:cNvSpPr>
              <a:spLocks noChangeArrowheads="1"/>
            </p:cNvSpPr>
            <p:nvPr/>
          </p:nvSpPr>
          <p:spPr bwMode="auto">
            <a:xfrm>
              <a:off x="17010063" y="1071563"/>
              <a:ext cx="2859088" cy="28575"/>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Rectangle 112">
              <a:extLst>
                <a:ext uri="{FF2B5EF4-FFF2-40B4-BE49-F238E27FC236}">
                  <a16:creationId xmlns:a16="http://schemas.microsoft.com/office/drawing/2014/main" id="{627E0EEA-4544-40FD-9206-6B6A629FBF73}"/>
                </a:ext>
              </a:extLst>
            </p:cNvPr>
            <p:cNvSpPr>
              <a:spLocks noChangeArrowheads="1"/>
            </p:cNvSpPr>
            <p:nvPr/>
          </p:nvSpPr>
          <p:spPr bwMode="auto">
            <a:xfrm>
              <a:off x="16548101" y="1633615"/>
              <a:ext cx="3689349" cy="119063"/>
            </a:xfrm>
            <a:prstGeom prst="rect">
              <a:avLst/>
            </a:pr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Rectangle 113">
              <a:extLst>
                <a:ext uri="{FF2B5EF4-FFF2-40B4-BE49-F238E27FC236}">
                  <a16:creationId xmlns:a16="http://schemas.microsoft.com/office/drawing/2014/main" id="{5B6B3D71-3F4F-47CC-9E82-49794579754F}"/>
                </a:ext>
              </a:extLst>
            </p:cNvPr>
            <p:cNvSpPr>
              <a:spLocks noChangeArrowheads="1"/>
            </p:cNvSpPr>
            <p:nvPr/>
          </p:nvSpPr>
          <p:spPr bwMode="auto">
            <a:xfrm>
              <a:off x="16548101" y="1636713"/>
              <a:ext cx="3689350"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14">
              <a:extLst>
                <a:ext uri="{FF2B5EF4-FFF2-40B4-BE49-F238E27FC236}">
                  <a16:creationId xmlns:a16="http://schemas.microsoft.com/office/drawing/2014/main" id="{A4C96A04-54D0-4990-AEFA-20B7C9D10A31}"/>
                </a:ext>
              </a:extLst>
            </p:cNvPr>
            <p:cNvSpPr>
              <a:spLocks noEditPoints="1"/>
            </p:cNvSpPr>
            <p:nvPr/>
          </p:nvSpPr>
          <p:spPr bwMode="auto">
            <a:xfrm>
              <a:off x="16610013" y="1673226"/>
              <a:ext cx="3573463" cy="53975"/>
            </a:xfrm>
            <a:custGeom>
              <a:avLst/>
              <a:gdLst>
                <a:gd name="T0" fmla="*/ 460 w 991"/>
                <a:gd name="T1" fmla="*/ 7 h 15"/>
                <a:gd name="T2" fmla="*/ 454 w 991"/>
                <a:gd name="T3" fmla="*/ 11 h 15"/>
                <a:gd name="T4" fmla="*/ 462 w 991"/>
                <a:gd name="T5" fmla="*/ 6 h 15"/>
                <a:gd name="T6" fmla="*/ 455 w 991"/>
                <a:gd name="T7" fmla="*/ 5 h 15"/>
                <a:gd name="T8" fmla="*/ 465 w 991"/>
                <a:gd name="T9" fmla="*/ 4 h 15"/>
                <a:gd name="T10" fmla="*/ 465 w 991"/>
                <a:gd name="T11" fmla="*/ 4 h 15"/>
                <a:gd name="T12" fmla="*/ 467 w 991"/>
                <a:gd name="T13" fmla="*/ 12 h 15"/>
                <a:gd name="T14" fmla="*/ 468 w 991"/>
                <a:gd name="T15" fmla="*/ 8 h 15"/>
                <a:gd name="T16" fmla="*/ 476 w 991"/>
                <a:gd name="T17" fmla="*/ 13 h 15"/>
                <a:gd name="T18" fmla="*/ 476 w 991"/>
                <a:gd name="T19" fmla="*/ 8 h 15"/>
                <a:gd name="T20" fmla="*/ 470 w 991"/>
                <a:gd name="T21" fmla="*/ 8 h 15"/>
                <a:gd name="T22" fmla="*/ 473 w 991"/>
                <a:gd name="T23" fmla="*/ 2 h 15"/>
                <a:gd name="T24" fmla="*/ 482 w 991"/>
                <a:gd name="T25" fmla="*/ 2 h 15"/>
                <a:gd name="T26" fmla="*/ 479 w 991"/>
                <a:gd name="T27" fmla="*/ 7 h 15"/>
                <a:gd name="T28" fmla="*/ 479 w 991"/>
                <a:gd name="T29" fmla="*/ 11 h 15"/>
                <a:gd name="T30" fmla="*/ 485 w 991"/>
                <a:gd name="T31" fmla="*/ 6 h 15"/>
                <a:gd name="T32" fmla="*/ 495 w 991"/>
                <a:gd name="T33" fmla="*/ 13 h 15"/>
                <a:gd name="T34" fmla="*/ 504 w 991"/>
                <a:gd name="T35" fmla="*/ 13 h 15"/>
                <a:gd name="T36" fmla="*/ 497 w 991"/>
                <a:gd name="T37" fmla="*/ 4 h 15"/>
                <a:gd name="T38" fmla="*/ 500 w 991"/>
                <a:gd name="T39" fmla="*/ 7 h 15"/>
                <a:gd name="T40" fmla="*/ 512 w 991"/>
                <a:gd name="T41" fmla="*/ 10 h 15"/>
                <a:gd name="T42" fmla="*/ 506 w 991"/>
                <a:gd name="T43" fmla="*/ 0 h 15"/>
                <a:gd name="T44" fmla="*/ 508 w 991"/>
                <a:gd name="T45" fmla="*/ 2 h 15"/>
                <a:gd name="T46" fmla="*/ 513 w 991"/>
                <a:gd name="T47" fmla="*/ 13 h 15"/>
                <a:gd name="T48" fmla="*/ 516 w 991"/>
                <a:gd name="T49" fmla="*/ 8 h 15"/>
                <a:gd name="T50" fmla="*/ 515 w 991"/>
                <a:gd name="T51" fmla="*/ 0 h 15"/>
                <a:gd name="T52" fmla="*/ 962 w 991"/>
                <a:gd name="T53" fmla="*/ 3 h 15"/>
                <a:gd name="T54" fmla="*/ 984 w 991"/>
                <a:gd name="T55" fmla="*/ 0 h 15"/>
                <a:gd name="T56" fmla="*/ 961 w 991"/>
                <a:gd name="T57" fmla="*/ 15 h 15"/>
                <a:gd name="T58" fmla="*/ 991 w 991"/>
                <a:gd name="T59" fmla="*/ 11 h 15"/>
                <a:gd name="T60" fmla="*/ 984 w 991"/>
                <a:gd name="T61" fmla="*/ 13 h 15"/>
                <a:gd name="T62" fmla="*/ 961 w 991"/>
                <a:gd name="T63" fmla="*/ 2 h 15"/>
                <a:gd name="T64" fmla="*/ 989 w 991"/>
                <a:gd name="T65" fmla="*/ 9 h 15"/>
                <a:gd name="T66" fmla="*/ 989 w 991"/>
                <a:gd name="T67" fmla="*/ 9 h 15"/>
                <a:gd name="T68" fmla="*/ 16 w 991"/>
                <a:gd name="T69" fmla="*/ 7 h 15"/>
                <a:gd name="T70" fmla="*/ 15 w 991"/>
                <a:gd name="T71" fmla="*/ 11 h 15"/>
                <a:gd name="T72" fmla="*/ 21 w 991"/>
                <a:gd name="T73" fmla="*/ 14 h 15"/>
                <a:gd name="T74" fmla="*/ 20 w 991"/>
                <a:gd name="T75" fmla="*/ 11 h 15"/>
                <a:gd name="T76" fmla="*/ 20 w 991"/>
                <a:gd name="T77" fmla="*/ 9 h 15"/>
                <a:gd name="T78" fmla="*/ 3 w 991"/>
                <a:gd name="T79" fmla="*/ 5 h 15"/>
                <a:gd name="T80" fmla="*/ 5 w 991"/>
                <a:gd name="T81" fmla="*/ 1 h 15"/>
                <a:gd name="T82" fmla="*/ 9 w 991"/>
                <a:gd name="T83" fmla="*/ 9 h 15"/>
                <a:gd name="T84" fmla="*/ 9 w 991"/>
                <a:gd name="T85" fmla="*/ 1 h 15"/>
                <a:gd name="T86" fmla="*/ 9 w 991"/>
                <a:gd name="T87" fmla="*/ 3 h 15"/>
                <a:gd name="T88" fmla="*/ 0 w 991"/>
                <a:gd name="T89" fmla="*/ 2 h 15"/>
                <a:gd name="T90" fmla="*/ 42 w 991"/>
                <a:gd name="T91" fmla="*/ 7 h 15"/>
                <a:gd name="T92" fmla="*/ 36 w 991"/>
                <a:gd name="T93" fmla="*/ 2 h 15"/>
                <a:gd name="T94" fmla="*/ 39 w 991"/>
                <a:gd name="T95" fmla="*/ 6 h 15"/>
                <a:gd name="T96" fmla="*/ 42 w 991"/>
                <a:gd name="T97" fmla="*/ 10 h 15"/>
                <a:gd name="T98" fmla="*/ 39 w 991"/>
                <a:gd name="T99" fmla="*/ 14 h 15"/>
                <a:gd name="T100" fmla="*/ 32 w 991"/>
                <a:gd name="T101" fmla="*/ 0 h 15"/>
                <a:gd name="T102" fmla="*/ 25 w 991"/>
                <a:gd name="T103" fmla="*/ 9 h 15"/>
                <a:gd name="T104" fmla="*/ 32 w 991"/>
                <a:gd name="T105" fmla="*/ 14 h 15"/>
                <a:gd name="T106" fmla="*/ 32 w 991"/>
                <a:gd name="T107" fmla="*/ 10 h 15"/>
                <a:gd name="T108" fmla="*/ 29 w 991"/>
                <a:gd name="T109" fmla="*/ 6 h 15"/>
                <a:gd name="T110" fmla="*/ 51 w 991"/>
                <a:gd name="T111" fmla="*/ 14 h 15"/>
                <a:gd name="T112" fmla="*/ 51 w 991"/>
                <a:gd name="T113" fmla="*/ 14 h 15"/>
                <a:gd name="T114" fmla="*/ 56 w 991"/>
                <a:gd name="T115" fmla="*/ 7 h 15"/>
                <a:gd name="T116" fmla="*/ 65 w 991"/>
                <a:gd name="T117" fmla="*/ 5 h 15"/>
                <a:gd name="T118" fmla="*/ 70 w 991"/>
                <a:gd name="T119" fmla="*/ 14 h 15"/>
                <a:gd name="T120" fmla="*/ 72 w 991"/>
                <a:gd name="T121" fmla="*/ 14 h 15"/>
                <a:gd name="T122" fmla="*/ 72 w 991"/>
                <a:gd name="T12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91" h="15">
                  <a:moveTo>
                    <a:pt x="458" y="0"/>
                  </a:moveTo>
                  <a:cubicBezTo>
                    <a:pt x="455" y="0"/>
                    <a:pt x="453" y="2"/>
                    <a:pt x="453" y="5"/>
                  </a:cubicBezTo>
                  <a:cubicBezTo>
                    <a:pt x="453" y="7"/>
                    <a:pt x="455" y="9"/>
                    <a:pt x="457" y="9"/>
                  </a:cubicBezTo>
                  <a:cubicBezTo>
                    <a:pt x="458" y="9"/>
                    <a:pt x="459" y="8"/>
                    <a:pt x="460" y="7"/>
                  </a:cubicBezTo>
                  <a:cubicBezTo>
                    <a:pt x="460" y="7"/>
                    <a:pt x="460" y="7"/>
                    <a:pt x="460" y="7"/>
                  </a:cubicBezTo>
                  <a:cubicBezTo>
                    <a:pt x="459" y="9"/>
                    <a:pt x="459" y="10"/>
                    <a:pt x="458" y="10"/>
                  </a:cubicBezTo>
                  <a:cubicBezTo>
                    <a:pt x="457" y="11"/>
                    <a:pt x="456" y="11"/>
                    <a:pt x="455" y="11"/>
                  </a:cubicBezTo>
                  <a:cubicBezTo>
                    <a:pt x="455" y="11"/>
                    <a:pt x="455" y="11"/>
                    <a:pt x="454" y="11"/>
                  </a:cubicBezTo>
                  <a:cubicBezTo>
                    <a:pt x="454" y="13"/>
                    <a:pt x="454" y="13"/>
                    <a:pt x="454" y="13"/>
                  </a:cubicBezTo>
                  <a:cubicBezTo>
                    <a:pt x="455" y="13"/>
                    <a:pt x="455" y="13"/>
                    <a:pt x="456" y="13"/>
                  </a:cubicBezTo>
                  <a:cubicBezTo>
                    <a:pt x="457" y="13"/>
                    <a:pt x="459" y="12"/>
                    <a:pt x="460" y="11"/>
                  </a:cubicBezTo>
                  <a:cubicBezTo>
                    <a:pt x="461" y="10"/>
                    <a:pt x="462" y="8"/>
                    <a:pt x="462" y="6"/>
                  </a:cubicBezTo>
                  <a:cubicBezTo>
                    <a:pt x="462" y="3"/>
                    <a:pt x="460" y="0"/>
                    <a:pt x="458" y="0"/>
                  </a:cubicBezTo>
                  <a:moveTo>
                    <a:pt x="459" y="6"/>
                  </a:moveTo>
                  <a:cubicBezTo>
                    <a:pt x="459" y="6"/>
                    <a:pt x="458" y="7"/>
                    <a:pt x="457" y="7"/>
                  </a:cubicBezTo>
                  <a:cubicBezTo>
                    <a:pt x="456" y="7"/>
                    <a:pt x="455" y="6"/>
                    <a:pt x="455" y="5"/>
                  </a:cubicBezTo>
                  <a:cubicBezTo>
                    <a:pt x="455" y="3"/>
                    <a:pt x="456" y="2"/>
                    <a:pt x="457" y="2"/>
                  </a:cubicBezTo>
                  <a:cubicBezTo>
                    <a:pt x="459" y="2"/>
                    <a:pt x="460" y="3"/>
                    <a:pt x="460" y="5"/>
                  </a:cubicBezTo>
                  <a:cubicBezTo>
                    <a:pt x="459" y="6"/>
                    <a:pt x="459" y="6"/>
                    <a:pt x="459" y="6"/>
                  </a:cubicBezTo>
                  <a:moveTo>
                    <a:pt x="465" y="4"/>
                  </a:moveTo>
                  <a:cubicBezTo>
                    <a:pt x="464" y="4"/>
                    <a:pt x="464" y="4"/>
                    <a:pt x="464" y="5"/>
                  </a:cubicBezTo>
                  <a:cubicBezTo>
                    <a:pt x="464" y="6"/>
                    <a:pt x="464" y="7"/>
                    <a:pt x="465" y="7"/>
                  </a:cubicBezTo>
                  <a:cubicBezTo>
                    <a:pt x="466" y="7"/>
                    <a:pt x="467" y="6"/>
                    <a:pt x="467" y="5"/>
                  </a:cubicBezTo>
                  <a:cubicBezTo>
                    <a:pt x="467" y="4"/>
                    <a:pt x="466" y="4"/>
                    <a:pt x="465" y="4"/>
                  </a:cubicBezTo>
                  <a:moveTo>
                    <a:pt x="465" y="10"/>
                  </a:moveTo>
                  <a:cubicBezTo>
                    <a:pt x="464" y="10"/>
                    <a:pt x="464" y="11"/>
                    <a:pt x="464" y="12"/>
                  </a:cubicBezTo>
                  <a:cubicBezTo>
                    <a:pt x="464" y="12"/>
                    <a:pt x="464" y="13"/>
                    <a:pt x="465" y="13"/>
                  </a:cubicBezTo>
                  <a:cubicBezTo>
                    <a:pt x="466" y="13"/>
                    <a:pt x="467" y="12"/>
                    <a:pt x="467" y="12"/>
                  </a:cubicBezTo>
                  <a:cubicBezTo>
                    <a:pt x="467" y="11"/>
                    <a:pt x="466" y="10"/>
                    <a:pt x="465" y="10"/>
                  </a:cubicBezTo>
                  <a:moveTo>
                    <a:pt x="476" y="0"/>
                  </a:moveTo>
                  <a:cubicBezTo>
                    <a:pt x="473" y="0"/>
                    <a:pt x="473" y="0"/>
                    <a:pt x="473" y="0"/>
                  </a:cubicBezTo>
                  <a:cubicBezTo>
                    <a:pt x="468" y="8"/>
                    <a:pt x="468" y="8"/>
                    <a:pt x="468" y="8"/>
                  </a:cubicBezTo>
                  <a:cubicBezTo>
                    <a:pt x="468" y="10"/>
                    <a:pt x="468" y="10"/>
                    <a:pt x="468" y="10"/>
                  </a:cubicBezTo>
                  <a:cubicBezTo>
                    <a:pt x="473" y="10"/>
                    <a:pt x="473" y="10"/>
                    <a:pt x="473" y="10"/>
                  </a:cubicBezTo>
                  <a:cubicBezTo>
                    <a:pt x="473" y="13"/>
                    <a:pt x="473" y="13"/>
                    <a:pt x="473" y="13"/>
                  </a:cubicBezTo>
                  <a:cubicBezTo>
                    <a:pt x="476" y="13"/>
                    <a:pt x="476" y="13"/>
                    <a:pt x="476" y="13"/>
                  </a:cubicBezTo>
                  <a:cubicBezTo>
                    <a:pt x="476" y="10"/>
                    <a:pt x="476" y="10"/>
                    <a:pt x="476" y="10"/>
                  </a:cubicBezTo>
                  <a:cubicBezTo>
                    <a:pt x="477" y="10"/>
                    <a:pt x="477" y="10"/>
                    <a:pt x="477" y="10"/>
                  </a:cubicBezTo>
                  <a:cubicBezTo>
                    <a:pt x="477" y="8"/>
                    <a:pt x="477" y="8"/>
                    <a:pt x="477" y="8"/>
                  </a:cubicBezTo>
                  <a:cubicBezTo>
                    <a:pt x="476" y="8"/>
                    <a:pt x="476" y="8"/>
                    <a:pt x="476" y="8"/>
                  </a:cubicBezTo>
                  <a:cubicBezTo>
                    <a:pt x="476" y="0"/>
                    <a:pt x="476" y="0"/>
                    <a:pt x="476" y="0"/>
                  </a:cubicBezTo>
                  <a:moveTo>
                    <a:pt x="473" y="5"/>
                  </a:moveTo>
                  <a:cubicBezTo>
                    <a:pt x="473" y="8"/>
                    <a:pt x="473" y="8"/>
                    <a:pt x="473" y="8"/>
                  </a:cubicBezTo>
                  <a:cubicBezTo>
                    <a:pt x="470" y="8"/>
                    <a:pt x="470" y="8"/>
                    <a:pt x="470" y="8"/>
                  </a:cubicBezTo>
                  <a:cubicBezTo>
                    <a:pt x="470" y="8"/>
                    <a:pt x="470" y="8"/>
                    <a:pt x="470" y="8"/>
                  </a:cubicBezTo>
                  <a:cubicBezTo>
                    <a:pt x="472" y="5"/>
                    <a:pt x="472" y="5"/>
                    <a:pt x="472" y="5"/>
                  </a:cubicBezTo>
                  <a:cubicBezTo>
                    <a:pt x="473" y="4"/>
                    <a:pt x="473" y="3"/>
                    <a:pt x="473" y="2"/>
                  </a:cubicBezTo>
                  <a:cubicBezTo>
                    <a:pt x="473" y="2"/>
                    <a:pt x="473" y="2"/>
                    <a:pt x="473" y="2"/>
                  </a:cubicBezTo>
                  <a:cubicBezTo>
                    <a:pt x="473" y="3"/>
                    <a:pt x="473" y="4"/>
                    <a:pt x="473" y="5"/>
                  </a:cubicBezTo>
                  <a:moveTo>
                    <a:pt x="482" y="5"/>
                  </a:moveTo>
                  <a:cubicBezTo>
                    <a:pt x="482" y="5"/>
                    <a:pt x="481" y="5"/>
                    <a:pt x="481" y="5"/>
                  </a:cubicBezTo>
                  <a:cubicBezTo>
                    <a:pt x="482" y="2"/>
                    <a:pt x="482" y="2"/>
                    <a:pt x="482" y="2"/>
                  </a:cubicBezTo>
                  <a:cubicBezTo>
                    <a:pt x="486" y="2"/>
                    <a:pt x="486" y="2"/>
                    <a:pt x="486" y="2"/>
                  </a:cubicBezTo>
                  <a:cubicBezTo>
                    <a:pt x="486" y="0"/>
                    <a:pt x="486" y="0"/>
                    <a:pt x="486" y="0"/>
                  </a:cubicBezTo>
                  <a:cubicBezTo>
                    <a:pt x="480" y="0"/>
                    <a:pt x="480" y="0"/>
                    <a:pt x="480" y="0"/>
                  </a:cubicBezTo>
                  <a:cubicBezTo>
                    <a:pt x="479" y="7"/>
                    <a:pt x="479" y="7"/>
                    <a:pt x="479" y="7"/>
                  </a:cubicBezTo>
                  <a:cubicBezTo>
                    <a:pt x="480" y="7"/>
                    <a:pt x="480" y="7"/>
                    <a:pt x="481" y="7"/>
                  </a:cubicBezTo>
                  <a:cubicBezTo>
                    <a:pt x="483" y="7"/>
                    <a:pt x="484" y="8"/>
                    <a:pt x="484" y="9"/>
                  </a:cubicBezTo>
                  <a:cubicBezTo>
                    <a:pt x="484" y="10"/>
                    <a:pt x="483" y="11"/>
                    <a:pt x="482" y="11"/>
                  </a:cubicBezTo>
                  <a:cubicBezTo>
                    <a:pt x="480" y="11"/>
                    <a:pt x="479" y="11"/>
                    <a:pt x="479" y="11"/>
                  </a:cubicBezTo>
                  <a:cubicBezTo>
                    <a:pt x="478" y="12"/>
                    <a:pt x="478" y="12"/>
                    <a:pt x="478" y="12"/>
                  </a:cubicBezTo>
                  <a:cubicBezTo>
                    <a:pt x="479" y="13"/>
                    <a:pt x="480" y="13"/>
                    <a:pt x="482" y="13"/>
                  </a:cubicBezTo>
                  <a:cubicBezTo>
                    <a:pt x="485" y="13"/>
                    <a:pt x="487" y="11"/>
                    <a:pt x="487" y="9"/>
                  </a:cubicBezTo>
                  <a:cubicBezTo>
                    <a:pt x="487" y="7"/>
                    <a:pt x="486" y="6"/>
                    <a:pt x="485" y="6"/>
                  </a:cubicBezTo>
                  <a:cubicBezTo>
                    <a:pt x="484" y="5"/>
                    <a:pt x="483" y="5"/>
                    <a:pt x="482" y="5"/>
                  </a:cubicBezTo>
                  <a:moveTo>
                    <a:pt x="496" y="0"/>
                  </a:moveTo>
                  <a:cubicBezTo>
                    <a:pt x="492" y="13"/>
                    <a:pt x="492" y="13"/>
                    <a:pt x="492" y="13"/>
                  </a:cubicBezTo>
                  <a:cubicBezTo>
                    <a:pt x="495" y="13"/>
                    <a:pt x="495" y="13"/>
                    <a:pt x="495" y="13"/>
                  </a:cubicBezTo>
                  <a:cubicBezTo>
                    <a:pt x="496" y="9"/>
                    <a:pt x="496" y="9"/>
                    <a:pt x="496" y="9"/>
                  </a:cubicBezTo>
                  <a:cubicBezTo>
                    <a:pt x="500" y="9"/>
                    <a:pt x="500" y="9"/>
                    <a:pt x="500" y="9"/>
                  </a:cubicBezTo>
                  <a:cubicBezTo>
                    <a:pt x="501" y="13"/>
                    <a:pt x="501" y="13"/>
                    <a:pt x="501" y="13"/>
                  </a:cubicBezTo>
                  <a:cubicBezTo>
                    <a:pt x="504" y="13"/>
                    <a:pt x="504" y="13"/>
                    <a:pt x="504" y="13"/>
                  </a:cubicBezTo>
                  <a:cubicBezTo>
                    <a:pt x="499" y="0"/>
                    <a:pt x="499" y="0"/>
                    <a:pt x="499" y="0"/>
                  </a:cubicBezTo>
                  <a:cubicBezTo>
                    <a:pt x="496" y="0"/>
                    <a:pt x="496" y="0"/>
                    <a:pt x="496" y="0"/>
                  </a:cubicBezTo>
                  <a:moveTo>
                    <a:pt x="496" y="7"/>
                  </a:moveTo>
                  <a:cubicBezTo>
                    <a:pt x="497" y="4"/>
                    <a:pt x="497" y="4"/>
                    <a:pt x="497" y="4"/>
                  </a:cubicBezTo>
                  <a:cubicBezTo>
                    <a:pt x="497" y="4"/>
                    <a:pt x="498" y="3"/>
                    <a:pt x="498" y="2"/>
                  </a:cubicBezTo>
                  <a:cubicBezTo>
                    <a:pt x="498" y="2"/>
                    <a:pt x="498" y="2"/>
                    <a:pt x="498" y="2"/>
                  </a:cubicBezTo>
                  <a:cubicBezTo>
                    <a:pt x="498" y="3"/>
                    <a:pt x="498" y="3"/>
                    <a:pt x="499" y="4"/>
                  </a:cubicBezTo>
                  <a:cubicBezTo>
                    <a:pt x="500" y="7"/>
                    <a:pt x="500" y="7"/>
                    <a:pt x="500" y="7"/>
                  </a:cubicBezTo>
                  <a:cubicBezTo>
                    <a:pt x="496" y="7"/>
                    <a:pt x="496" y="7"/>
                    <a:pt x="496" y="7"/>
                  </a:cubicBezTo>
                  <a:moveTo>
                    <a:pt x="515" y="0"/>
                  </a:moveTo>
                  <a:cubicBezTo>
                    <a:pt x="513" y="5"/>
                    <a:pt x="513" y="5"/>
                    <a:pt x="513" y="5"/>
                  </a:cubicBezTo>
                  <a:cubicBezTo>
                    <a:pt x="513" y="7"/>
                    <a:pt x="512" y="8"/>
                    <a:pt x="512" y="10"/>
                  </a:cubicBezTo>
                  <a:cubicBezTo>
                    <a:pt x="512" y="10"/>
                    <a:pt x="512" y="10"/>
                    <a:pt x="512" y="10"/>
                  </a:cubicBezTo>
                  <a:cubicBezTo>
                    <a:pt x="512" y="8"/>
                    <a:pt x="511" y="7"/>
                    <a:pt x="511" y="5"/>
                  </a:cubicBezTo>
                  <a:cubicBezTo>
                    <a:pt x="509" y="0"/>
                    <a:pt x="509" y="0"/>
                    <a:pt x="509" y="0"/>
                  </a:cubicBezTo>
                  <a:cubicBezTo>
                    <a:pt x="506" y="0"/>
                    <a:pt x="506" y="0"/>
                    <a:pt x="506" y="0"/>
                  </a:cubicBezTo>
                  <a:cubicBezTo>
                    <a:pt x="505" y="13"/>
                    <a:pt x="505" y="13"/>
                    <a:pt x="505" y="13"/>
                  </a:cubicBezTo>
                  <a:cubicBezTo>
                    <a:pt x="507" y="13"/>
                    <a:pt x="507" y="13"/>
                    <a:pt x="507" y="13"/>
                  </a:cubicBezTo>
                  <a:cubicBezTo>
                    <a:pt x="508" y="8"/>
                    <a:pt x="508" y="8"/>
                    <a:pt x="508" y="8"/>
                  </a:cubicBezTo>
                  <a:cubicBezTo>
                    <a:pt x="508" y="6"/>
                    <a:pt x="508" y="4"/>
                    <a:pt x="508" y="2"/>
                  </a:cubicBezTo>
                  <a:cubicBezTo>
                    <a:pt x="508" y="2"/>
                    <a:pt x="508" y="2"/>
                    <a:pt x="508" y="2"/>
                  </a:cubicBezTo>
                  <a:cubicBezTo>
                    <a:pt x="508" y="4"/>
                    <a:pt x="509" y="6"/>
                    <a:pt x="509" y="7"/>
                  </a:cubicBezTo>
                  <a:cubicBezTo>
                    <a:pt x="511" y="13"/>
                    <a:pt x="511" y="13"/>
                    <a:pt x="511" y="13"/>
                  </a:cubicBezTo>
                  <a:cubicBezTo>
                    <a:pt x="513" y="13"/>
                    <a:pt x="513" y="13"/>
                    <a:pt x="513" y="13"/>
                  </a:cubicBezTo>
                  <a:cubicBezTo>
                    <a:pt x="515" y="7"/>
                    <a:pt x="515" y="7"/>
                    <a:pt x="515" y="7"/>
                  </a:cubicBezTo>
                  <a:cubicBezTo>
                    <a:pt x="515" y="6"/>
                    <a:pt x="516" y="4"/>
                    <a:pt x="516" y="2"/>
                  </a:cubicBezTo>
                  <a:cubicBezTo>
                    <a:pt x="516" y="2"/>
                    <a:pt x="516" y="2"/>
                    <a:pt x="516" y="2"/>
                  </a:cubicBezTo>
                  <a:cubicBezTo>
                    <a:pt x="516" y="4"/>
                    <a:pt x="516" y="6"/>
                    <a:pt x="516" y="8"/>
                  </a:cubicBezTo>
                  <a:cubicBezTo>
                    <a:pt x="517" y="13"/>
                    <a:pt x="517" y="13"/>
                    <a:pt x="517" y="13"/>
                  </a:cubicBezTo>
                  <a:cubicBezTo>
                    <a:pt x="519" y="13"/>
                    <a:pt x="519" y="13"/>
                    <a:pt x="519" y="13"/>
                  </a:cubicBezTo>
                  <a:cubicBezTo>
                    <a:pt x="518" y="0"/>
                    <a:pt x="518" y="0"/>
                    <a:pt x="518" y="0"/>
                  </a:cubicBezTo>
                  <a:cubicBezTo>
                    <a:pt x="515" y="0"/>
                    <a:pt x="515" y="0"/>
                    <a:pt x="515" y="0"/>
                  </a:cubicBezTo>
                  <a:moveTo>
                    <a:pt x="962" y="11"/>
                  </a:moveTo>
                  <a:cubicBezTo>
                    <a:pt x="983" y="11"/>
                    <a:pt x="983" y="11"/>
                    <a:pt x="983" y="11"/>
                  </a:cubicBezTo>
                  <a:cubicBezTo>
                    <a:pt x="983" y="3"/>
                    <a:pt x="983" y="3"/>
                    <a:pt x="983" y="3"/>
                  </a:cubicBezTo>
                  <a:cubicBezTo>
                    <a:pt x="962" y="3"/>
                    <a:pt x="962" y="3"/>
                    <a:pt x="962" y="3"/>
                  </a:cubicBezTo>
                  <a:cubicBezTo>
                    <a:pt x="962" y="11"/>
                    <a:pt x="962" y="11"/>
                    <a:pt x="962" y="11"/>
                  </a:cubicBezTo>
                  <a:moveTo>
                    <a:pt x="987" y="3"/>
                  </a:moveTo>
                  <a:cubicBezTo>
                    <a:pt x="987" y="2"/>
                    <a:pt x="987" y="2"/>
                    <a:pt x="987" y="2"/>
                  </a:cubicBezTo>
                  <a:cubicBezTo>
                    <a:pt x="987" y="1"/>
                    <a:pt x="986" y="0"/>
                    <a:pt x="984" y="0"/>
                  </a:cubicBezTo>
                  <a:cubicBezTo>
                    <a:pt x="961" y="0"/>
                    <a:pt x="961" y="0"/>
                    <a:pt x="961" y="0"/>
                  </a:cubicBezTo>
                  <a:cubicBezTo>
                    <a:pt x="959" y="0"/>
                    <a:pt x="958" y="1"/>
                    <a:pt x="958" y="2"/>
                  </a:cubicBezTo>
                  <a:cubicBezTo>
                    <a:pt x="958" y="12"/>
                    <a:pt x="958" y="12"/>
                    <a:pt x="958" y="12"/>
                  </a:cubicBezTo>
                  <a:cubicBezTo>
                    <a:pt x="958" y="14"/>
                    <a:pt x="959" y="15"/>
                    <a:pt x="961" y="15"/>
                  </a:cubicBezTo>
                  <a:cubicBezTo>
                    <a:pt x="984" y="15"/>
                    <a:pt x="984" y="15"/>
                    <a:pt x="984" y="15"/>
                  </a:cubicBezTo>
                  <a:cubicBezTo>
                    <a:pt x="986" y="15"/>
                    <a:pt x="987" y="14"/>
                    <a:pt x="987" y="12"/>
                  </a:cubicBezTo>
                  <a:cubicBezTo>
                    <a:pt x="987" y="11"/>
                    <a:pt x="987" y="11"/>
                    <a:pt x="987" y="11"/>
                  </a:cubicBezTo>
                  <a:cubicBezTo>
                    <a:pt x="991" y="11"/>
                    <a:pt x="991" y="11"/>
                    <a:pt x="991" y="11"/>
                  </a:cubicBezTo>
                  <a:cubicBezTo>
                    <a:pt x="991" y="3"/>
                    <a:pt x="991" y="3"/>
                    <a:pt x="991" y="3"/>
                  </a:cubicBezTo>
                  <a:cubicBezTo>
                    <a:pt x="987" y="3"/>
                    <a:pt x="987" y="3"/>
                    <a:pt x="987" y="3"/>
                  </a:cubicBezTo>
                  <a:moveTo>
                    <a:pt x="985" y="12"/>
                  </a:moveTo>
                  <a:cubicBezTo>
                    <a:pt x="985" y="13"/>
                    <a:pt x="984" y="13"/>
                    <a:pt x="984" y="13"/>
                  </a:cubicBezTo>
                  <a:cubicBezTo>
                    <a:pt x="961" y="13"/>
                    <a:pt x="961" y="13"/>
                    <a:pt x="961" y="13"/>
                  </a:cubicBezTo>
                  <a:cubicBezTo>
                    <a:pt x="960" y="13"/>
                    <a:pt x="960" y="13"/>
                    <a:pt x="960" y="12"/>
                  </a:cubicBezTo>
                  <a:cubicBezTo>
                    <a:pt x="960" y="2"/>
                    <a:pt x="960" y="2"/>
                    <a:pt x="960" y="2"/>
                  </a:cubicBezTo>
                  <a:cubicBezTo>
                    <a:pt x="960" y="2"/>
                    <a:pt x="960" y="2"/>
                    <a:pt x="961" y="2"/>
                  </a:cubicBezTo>
                  <a:cubicBezTo>
                    <a:pt x="984" y="2"/>
                    <a:pt x="984" y="2"/>
                    <a:pt x="984" y="2"/>
                  </a:cubicBezTo>
                  <a:cubicBezTo>
                    <a:pt x="984" y="2"/>
                    <a:pt x="985" y="2"/>
                    <a:pt x="985" y="2"/>
                  </a:cubicBezTo>
                  <a:cubicBezTo>
                    <a:pt x="985" y="12"/>
                    <a:pt x="985" y="12"/>
                    <a:pt x="985" y="12"/>
                  </a:cubicBezTo>
                  <a:moveTo>
                    <a:pt x="989" y="9"/>
                  </a:moveTo>
                  <a:cubicBezTo>
                    <a:pt x="987" y="9"/>
                    <a:pt x="987" y="9"/>
                    <a:pt x="987" y="9"/>
                  </a:cubicBezTo>
                  <a:cubicBezTo>
                    <a:pt x="987" y="5"/>
                    <a:pt x="987" y="5"/>
                    <a:pt x="987" y="5"/>
                  </a:cubicBezTo>
                  <a:cubicBezTo>
                    <a:pt x="989" y="5"/>
                    <a:pt x="989" y="5"/>
                    <a:pt x="989" y="5"/>
                  </a:cubicBezTo>
                  <a:cubicBezTo>
                    <a:pt x="989" y="9"/>
                    <a:pt x="989" y="9"/>
                    <a:pt x="989" y="9"/>
                  </a:cubicBezTo>
                  <a:moveTo>
                    <a:pt x="23" y="8"/>
                  </a:moveTo>
                  <a:cubicBezTo>
                    <a:pt x="23" y="6"/>
                    <a:pt x="22" y="4"/>
                    <a:pt x="19" y="4"/>
                  </a:cubicBezTo>
                  <a:cubicBezTo>
                    <a:pt x="17" y="4"/>
                    <a:pt x="16" y="5"/>
                    <a:pt x="15" y="5"/>
                  </a:cubicBezTo>
                  <a:cubicBezTo>
                    <a:pt x="16" y="7"/>
                    <a:pt x="16" y="7"/>
                    <a:pt x="16" y="7"/>
                  </a:cubicBezTo>
                  <a:cubicBezTo>
                    <a:pt x="17" y="6"/>
                    <a:pt x="18" y="6"/>
                    <a:pt x="18" y="6"/>
                  </a:cubicBezTo>
                  <a:cubicBezTo>
                    <a:pt x="20" y="6"/>
                    <a:pt x="20" y="7"/>
                    <a:pt x="20" y="8"/>
                  </a:cubicBezTo>
                  <a:cubicBezTo>
                    <a:pt x="20" y="8"/>
                    <a:pt x="20" y="8"/>
                    <a:pt x="20" y="8"/>
                  </a:cubicBezTo>
                  <a:cubicBezTo>
                    <a:pt x="17" y="8"/>
                    <a:pt x="15" y="9"/>
                    <a:pt x="15" y="11"/>
                  </a:cubicBezTo>
                  <a:cubicBezTo>
                    <a:pt x="15" y="13"/>
                    <a:pt x="16" y="14"/>
                    <a:pt x="18" y="14"/>
                  </a:cubicBezTo>
                  <a:cubicBezTo>
                    <a:pt x="19" y="14"/>
                    <a:pt x="20" y="14"/>
                    <a:pt x="21" y="13"/>
                  </a:cubicBezTo>
                  <a:cubicBezTo>
                    <a:pt x="21" y="13"/>
                    <a:pt x="21" y="13"/>
                    <a:pt x="21" y="13"/>
                  </a:cubicBezTo>
                  <a:cubicBezTo>
                    <a:pt x="21" y="14"/>
                    <a:pt x="21" y="14"/>
                    <a:pt x="21" y="14"/>
                  </a:cubicBezTo>
                  <a:cubicBezTo>
                    <a:pt x="23" y="14"/>
                    <a:pt x="23" y="14"/>
                    <a:pt x="23" y="14"/>
                  </a:cubicBezTo>
                  <a:cubicBezTo>
                    <a:pt x="23" y="13"/>
                    <a:pt x="23" y="13"/>
                    <a:pt x="23" y="12"/>
                  </a:cubicBezTo>
                  <a:cubicBezTo>
                    <a:pt x="23" y="8"/>
                    <a:pt x="23" y="8"/>
                    <a:pt x="23" y="8"/>
                  </a:cubicBezTo>
                  <a:moveTo>
                    <a:pt x="20" y="11"/>
                  </a:moveTo>
                  <a:cubicBezTo>
                    <a:pt x="20" y="11"/>
                    <a:pt x="20" y="11"/>
                    <a:pt x="20" y="11"/>
                  </a:cubicBezTo>
                  <a:cubicBezTo>
                    <a:pt x="20" y="12"/>
                    <a:pt x="19" y="12"/>
                    <a:pt x="18" y="12"/>
                  </a:cubicBezTo>
                  <a:cubicBezTo>
                    <a:pt x="18" y="12"/>
                    <a:pt x="17" y="12"/>
                    <a:pt x="17" y="11"/>
                  </a:cubicBezTo>
                  <a:cubicBezTo>
                    <a:pt x="17" y="10"/>
                    <a:pt x="19" y="9"/>
                    <a:pt x="20" y="9"/>
                  </a:cubicBezTo>
                  <a:cubicBezTo>
                    <a:pt x="20" y="11"/>
                    <a:pt x="20" y="11"/>
                    <a:pt x="20" y="11"/>
                  </a:cubicBezTo>
                  <a:moveTo>
                    <a:pt x="0" y="14"/>
                  </a:moveTo>
                  <a:cubicBezTo>
                    <a:pt x="3" y="14"/>
                    <a:pt x="3" y="14"/>
                    <a:pt x="3" y="14"/>
                  </a:cubicBezTo>
                  <a:cubicBezTo>
                    <a:pt x="3" y="5"/>
                    <a:pt x="3" y="5"/>
                    <a:pt x="3" y="5"/>
                  </a:cubicBezTo>
                  <a:cubicBezTo>
                    <a:pt x="0" y="5"/>
                    <a:pt x="0" y="5"/>
                    <a:pt x="0" y="5"/>
                  </a:cubicBezTo>
                  <a:cubicBezTo>
                    <a:pt x="0" y="14"/>
                    <a:pt x="0" y="14"/>
                    <a:pt x="0" y="14"/>
                  </a:cubicBezTo>
                  <a:moveTo>
                    <a:pt x="9" y="1"/>
                  </a:moveTo>
                  <a:cubicBezTo>
                    <a:pt x="7" y="1"/>
                    <a:pt x="6" y="1"/>
                    <a:pt x="5" y="1"/>
                  </a:cubicBezTo>
                  <a:cubicBezTo>
                    <a:pt x="5" y="14"/>
                    <a:pt x="5" y="14"/>
                    <a:pt x="5" y="14"/>
                  </a:cubicBezTo>
                  <a:cubicBezTo>
                    <a:pt x="8" y="14"/>
                    <a:pt x="8" y="14"/>
                    <a:pt x="8" y="14"/>
                  </a:cubicBezTo>
                  <a:cubicBezTo>
                    <a:pt x="8" y="9"/>
                    <a:pt x="8" y="9"/>
                    <a:pt x="8" y="9"/>
                  </a:cubicBezTo>
                  <a:cubicBezTo>
                    <a:pt x="8" y="9"/>
                    <a:pt x="8" y="9"/>
                    <a:pt x="9" y="9"/>
                  </a:cubicBezTo>
                  <a:cubicBezTo>
                    <a:pt x="10" y="9"/>
                    <a:pt x="12" y="9"/>
                    <a:pt x="13" y="8"/>
                  </a:cubicBezTo>
                  <a:cubicBezTo>
                    <a:pt x="14" y="7"/>
                    <a:pt x="14" y="6"/>
                    <a:pt x="14" y="5"/>
                  </a:cubicBezTo>
                  <a:cubicBezTo>
                    <a:pt x="14" y="4"/>
                    <a:pt x="13" y="3"/>
                    <a:pt x="13" y="2"/>
                  </a:cubicBezTo>
                  <a:cubicBezTo>
                    <a:pt x="12" y="1"/>
                    <a:pt x="11" y="1"/>
                    <a:pt x="9" y="1"/>
                  </a:cubicBezTo>
                  <a:moveTo>
                    <a:pt x="9" y="7"/>
                  </a:moveTo>
                  <a:cubicBezTo>
                    <a:pt x="8" y="7"/>
                    <a:pt x="8" y="7"/>
                    <a:pt x="8" y="7"/>
                  </a:cubicBezTo>
                  <a:cubicBezTo>
                    <a:pt x="8" y="3"/>
                    <a:pt x="8" y="3"/>
                    <a:pt x="8" y="3"/>
                  </a:cubicBezTo>
                  <a:cubicBezTo>
                    <a:pt x="8" y="3"/>
                    <a:pt x="8" y="3"/>
                    <a:pt x="9" y="3"/>
                  </a:cubicBezTo>
                  <a:cubicBezTo>
                    <a:pt x="11" y="3"/>
                    <a:pt x="12" y="3"/>
                    <a:pt x="12" y="5"/>
                  </a:cubicBezTo>
                  <a:cubicBezTo>
                    <a:pt x="12" y="6"/>
                    <a:pt x="10" y="7"/>
                    <a:pt x="9" y="7"/>
                  </a:cubicBezTo>
                  <a:moveTo>
                    <a:pt x="1" y="1"/>
                  </a:moveTo>
                  <a:cubicBezTo>
                    <a:pt x="1" y="1"/>
                    <a:pt x="0" y="1"/>
                    <a:pt x="0" y="2"/>
                  </a:cubicBezTo>
                  <a:cubicBezTo>
                    <a:pt x="0" y="3"/>
                    <a:pt x="1" y="3"/>
                    <a:pt x="1" y="3"/>
                  </a:cubicBezTo>
                  <a:cubicBezTo>
                    <a:pt x="2" y="3"/>
                    <a:pt x="3" y="3"/>
                    <a:pt x="3" y="2"/>
                  </a:cubicBezTo>
                  <a:cubicBezTo>
                    <a:pt x="3" y="1"/>
                    <a:pt x="2" y="1"/>
                    <a:pt x="1" y="1"/>
                  </a:cubicBezTo>
                  <a:moveTo>
                    <a:pt x="42" y="7"/>
                  </a:moveTo>
                  <a:cubicBezTo>
                    <a:pt x="42" y="7"/>
                    <a:pt x="42" y="7"/>
                    <a:pt x="42" y="7"/>
                  </a:cubicBezTo>
                  <a:cubicBezTo>
                    <a:pt x="43" y="7"/>
                    <a:pt x="44" y="6"/>
                    <a:pt x="44" y="4"/>
                  </a:cubicBezTo>
                  <a:cubicBezTo>
                    <a:pt x="44" y="3"/>
                    <a:pt x="43" y="1"/>
                    <a:pt x="40" y="1"/>
                  </a:cubicBezTo>
                  <a:cubicBezTo>
                    <a:pt x="38" y="1"/>
                    <a:pt x="37" y="2"/>
                    <a:pt x="36" y="2"/>
                  </a:cubicBezTo>
                  <a:cubicBezTo>
                    <a:pt x="37" y="4"/>
                    <a:pt x="37" y="4"/>
                    <a:pt x="37" y="4"/>
                  </a:cubicBezTo>
                  <a:cubicBezTo>
                    <a:pt x="37" y="4"/>
                    <a:pt x="38" y="3"/>
                    <a:pt x="39" y="3"/>
                  </a:cubicBezTo>
                  <a:cubicBezTo>
                    <a:pt x="41" y="3"/>
                    <a:pt x="41" y="4"/>
                    <a:pt x="41" y="5"/>
                  </a:cubicBezTo>
                  <a:cubicBezTo>
                    <a:pt x="41" y="6"/>
                    <a:pt x="40" y="6"/>
                    <a:pt x="39" y="6"/>
                  </a:cubicBezTo>
                  <a:cubicBezTo>
                    <a:pt x="38" y="6"/>
                    <a:pt x="38" y="6"/>
                    <a:pt x="38" y="6"/>
                  </a:cubicBezTo>
                  <a:cubicBezTo>
                    <a:pt x="38" y="8"/>
                    <a:pt x="38" y="8"/>
                    <a:pt x="38" y="8"/>
                  </a:cubicBezTo>
                  <a:cubicBezTo>
                    <a:pt x="39" y="8"/>
                    <a:pt x="39" y="8"/>
                    <a:pt x="39" y="8"/>
                  </a:cubicBezTo>
                  <a:cubicBezTo>
                    <a:pt x="40" y="8"/>
                    <a:pt x="42" y="9"/>
                    <a:pt x="42" y="10"/>
                  </a:cubicBezTo>
                  <a:cubicBezTo>
                    <a:pt x="42" y="11"/>
                    <a:pt x="41" y="12"/>
                    <a:pt x="39" y="12"/>
                  </a:cubicBezTo>
                  <a:cubicBezTo>
                    <a:pt x="38" y="12"/>
                    <a:pt x="37" y="12"/>
                    <a:pt x="36" y="11"/>
                  </a:cubicBezTo>
                  <a:cubicBezTo>
                    <a:pt x="36" y="13"/>
                    <a:pt x="36" y="13"/>
                    <a:pt x="36" y="13"/>
                  </a:cubicBezTo>
                  <a:cubicBezTo>
                    <a:pt x="37" y="14"/>
                    <a:pt x="38" y="14"/>
                    <a:pt x="39" y="14"/>
                  </a:cubicBezTo>
                  <a:cubicBezTo>
                    <a:pt x="43" y="14"/>
                    <a:pt x="44" y="12"/>
                    <a:pt x="44" y="10"/>
                  </a:cubicBezTo>
                  <a:cubicBezTo>
                    <a:pt x="44" y="9"/>
                    <a:pt x="43" y="7"/>
                    <a:pt x="42" y="7"/>
                  </a:cubicBezTo>
                  <a:moveTo>
                    <a:pt x="34" y="0"/>
                  </a:moveTo>
                  <a:cubicBezTo>
                    <a:pt x="32" y="0"/>
                    <a:pt x="32" y="0"/>
                    <a:pt x="32" y="0"/>
                  </a:cubicBezTo>
                  <a:cubicBezTo>
                    <a:pt x="32" y="6"/>
                    <a:pt x="32" y="6"/>
                    <a:pt x="32" y="6"/>
                  </a:cubicBezTo>
                  <a:cubicBezTo>
                    <a:pt x="31" y="6"/>
                    <a:pt x="31" y="6"/>
                    <a:pt x="31" y="6"/>
                  </a:cubicBezTo>
                  <a:cubicBezTo>
                    <a:pt x="31" y="5"/>
                    <a:pt x="30" y="4"/>
                    <a:pt x="29" y="4"/>
                  </a:cubicBezTo>
                  <a:cubicBezTo>
                    <a:pt x="27" y="4"/>
                    <a:pt x="25" y="6"/>
                    <a:pt x="25" y="9"/>
                  </a:cubicBezTo>
                  <a:cubicBezTo>
                    <a:pt x="25" y="12"/>
                    <a:pt x="26" y="14"/>
                    <a:pt x="29" y="14"/>
                  </a:cubicBezTo>
                  <a:cubicBezTo>
                    <a:pt x="30" y="14"/>
                    <a:pt x="31" y="13"/>
                    <a:pt x="32" y="12"/>
                  </a:cubicBezTo>
                  <a:cubicBezTo>
                    <a:pt x="32" y="12"/>
                    <a:pt x="32" y="12"/>
                    <a:pt x="32" y="12"/>
                  </a:cubicBezTo>
                  <a:cubicBezTo>
                    <a:pt x="32" y="14"/>
                    <a:pt x="32" y="14"/>
                    <a:pt x="32" y="14"/>
                  </a:cubicBezTo>
                  <a:cubicBezTo>
                    <a:pt x="34" y="14"/>
                    <a:pt x="34" y="14"/>
                    <a:pt x="34" y="14"/>
                  </a:cubicBezTo>
                  <a:cubicBezTo>
                    <a:pt x="34" y="13"/>
                    <a:pt x="34" y="12"/>
                    <a:pt x="34" y="11"/>
                  </a:cubicBezTo>
                  <a:cubicBezTo>
                    <a:pt x="34" y="0"/>
                    <a:pt x="34" y="0"/>
                    <a:pt x="34" y="0"/>
                  </a:cubicBezTo>
                  <a:moveTo>
                    <a:pt x="32" y="10"/>
                  </a:moveTo>
                  <a:cubicBezTo>
                    <a:pt x="31" y="11"/>
                    <a:pt x="31" y="11"/>
                    <a:pt x="31" y="11"/>
                  </a:cubicBezTo>
                  <a:cubicBezTo>
                    <a:pt x="31" y="12"/>
                    <a:pt x="30" y="12"/>
                    <a:pt x="29" y="12"/>
                  </a:cubicBezTo>
                  <a:cubicBezTo>
                    <a:pt x="28" y="12"/>
                    <a:pt x="27" y="11"/>
                    <a:pt x="27" y="9"/>
                  </a:cubicBezTo>
                  <a:cubicBezTo>
                    <a:pt x="27" y="8"/>
                    <a:pt x="28" y="6"/>
                    <a:pt x="29" y="6"/>
                  </a:cubicBezTo>
                  <a:cubicBezTo>
                    <a:pt x="30" y="6"/>
                    <a:pt x="31" y="7"/>
                    <a:pt x="31" y="8"/>
                  </a:cubicBezTo>
                  <a:cubicBezTo>
                    <a:pt x="32" y="8"/>
                    <a:pt x="32" y="8"/>
                    <a:pt x="32" y="8"/>
                  </a:cubicBezTo>
                  <a:cubicBezTo>
                    <a:pt x="32" y="10"/>
                    <a:pt x="32" y="10"/>
                    <a:pt x="32" y="10"/>
                  </a:cubicBezTo>
                  <a:moveTo>
                    <a:pt x="51" y="14"/>
                  </a:moveTo>
                  <a:cubicBezTo>
                    <a:pt x="55" y="14"/>
                    <a:pt x="55" y="14"/>
                    <a:pt x="55" y="14"/>
                  </a:cubicBezTo>
                  <a:cubicBezTo>
                    <a:pt x="55" y="11"/>
                    <a:pt x="55" y="11"/>
                    <a:pt x="55" y="11"/>
                  </a:cubicBezTo>
                  <a:cubicBezTo>
                    <a:pt x="51" y="11"/>
                    <a:pt x="51" y="11"/>
                    <a:pt x="51" y="11"/>
                  </a:cubicBezTo>
                  <a:cubicBezTo>
                    <a:pt x="51" y="14"/>
                    <a:pt x="51" y="14"/>
                    <a:pt x="51" y="14"/>
                  </a:cubicBezTo>
                  <a:moveTo>
                    <a:pt x="56" y="14"/>
                  </a:moveTo>
                  <a:cubicBezTo>
                    <a:pt x="60" y="14"/>
                    <a:pt x="60" y="14"/>
                    <a:pt x="60" y="14"/>
                  </a:cubicBezTo>
                  <a:cubicBezTo>
                    <a:pt x="60" y="7"/>
                    <a:pt x="60" y="7"/>
                    <a:pt x="60" y="7"/>
                  </a:cubicBezTo>
                  <a:cubicBezTo>
                    <a:pt x="56" y="7"/>
                    <a:pt x="56" y="7"/>
                    <a:pt x="56" y="7"/>
                  </a:cubicBezTo>
                  <a:cubicBezTo>
                    <a:pt x="56" y="14"/>
                    <a:pt x="56" y="14"/>
                    <a:pt x="56" y="14"/>
                  </a:cubicBezTo>
                  <a:moveTo>
                    <a:pt x="62" y="14"/>
                  </a:moveTo>
                  <a:cubicBezTo>
                    <a:pt x="65" y="14"/>
                    <a:pt x="65" y="14"/>
                    <a:pt x="65" y="14"/>
                  </a:cubicBezTo>
                  <a:cubicBezTo>
                    <a:pt x="65" y="5"/>
                    <a:pt x="65" y="5"/>
                    <a:pt x="65" y="5"/>
                  </a:cubicBezTo>
                  <a:cubicBezTo>
                    <a:pt x="62" y="5"/>
                    <a:pt x="62" y="5"/>
                    <a:pt x="62" y="5"/>
                  </a:cubicBezTo>
                  <a:cubicBezTo>
                    <a:pt x="62" y="14"/>
                    <a:pt x="62" y="14"/>
                    <a:pt x="62" y="14"/>
                  </a:cubicBezTo>
                  <a:moveTo>
                    <a:pt x="67" y="14"/>
                  </a:moveTo>
                  <a:cubicBezTo>
                    <a:pt x="70" y="14"/>
                    <a:pt x="70" y="14"/>
                    <a:pt x="70" y="14"/>
                  </a:cubicBezTo>
                  <a:cubicBezTo>
                    <a:pt x="70" y="4"/>
                    <a:pt x="70" y="4"/>
                    <a:pt x="70" y="4"/>
                  </a:cubicBezTo>
                  <a:cubicBezTo>
                    <a:pt x="67" y="4"/>
                    <a:pt x="67" y="4"/>
                    <a:pt x="67" y="4"/>
                  </a:cubicBezTo>
                  <a:cubicBezTo>
                    <a:pt x="67" y="14"/>
                    <a:pt x="67" y="14"/>
                    <a:pt x="67" y="14"/>
                  </a:cubicBezTo>
                  <a:moveTo>
                    <a:pt x="72" y="14"/>
                  </a:moveTo>
                  <a:cubicBezTo>
                    <a:pt x="76" y="14"/>
                    <a:pt x="76" y="14"/>
                    <a:pt x="76" y="14"/>
                  </a:cubicBezTo>
                  <a:cubicBezTo>
                    <a:pt x="76" y="0"/>
                    <a:pt x="76" y="0"/>
                    <a:pt x="76" y="0"/>
                  </a:cubicBezTo>
                  <a:cubicBezTo>
                    <a:pt x="72" y="0"/>
                    <a:pt x="72" y="0"/>
                    <a:pt x="72" y="0"/>
                  </a:cubicBezTo>
                  <a:cubicBezTo>
                    <a:pt x="72" y="14"/>
                    <a:pt x="72" y="14"/>
                    <a:pt x="72" y="14"/>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117">
              <a:extLst>
                <a:ext uri="{FF2B5EF4-FFF2-40B4-BE49-F238E27FC236}">
                  <a16:creationId xmlns:a16="http://schemas.microsoft.com/office/drawing/2014/main" id="{CF545965-ABC6-4B23-8372-7C5F37E32C32}"/>
                </a:ext>
              </a:extLst>
            </p:cNvPr>
            <p:cNvSpPr>
              <a:spLocks noChangeArrowheads="1"/>
            </p:cNvSpPr>
            <p:nvPr/>
          </p:nvSpPr>
          <p:spPr bwMode="auto">
            <a:xfrm>
              <a:off x="18311813" y="1331913"/>
              <a:ext cx="111126" cy="111126"/>
            </a:xfrm>
            <a:prstGeom prst="ellipse">
              <a:avLst/>
            </a:prstGeom>
            <a:gradFill>
              <a:gsLst>
                <a:gs pos="0">
                  <a:schemeClr val="bg1">
                    <a:lumMod val="75000"/>
                  </a:schemeClr>
                </a:gs>
                <a:gs pos="100000">
                  <a:schemeClr val="tx1">
                    <a:lumMod val="85000"/>
                    <a:lumOff val="1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341" name="Oval 118">
              <a:extLst>
                <a:ext uri="{FF2B5EF4-FFF2-40B4-BE49-F238E27FC236}">
                  <a16:creationId xmlns:a16="http://schemas.microsoft.com/office/drawing/2014/main" id="{DA31C13A-F625-41CC-9354-DF1D708D180F}"/>
                </a:ext>
              </a:extLst>
            </p:cNvPr>
            <p:cNvSpPr>
              <a:spLocks noChangeArrowheads="1"/>
            </p:cNvSpPr>
            <p:nvPr/>
          </p:nvSpPr>
          <p:spPr bwMode="auto">
            <a:xfrm>
              <a:off x="18210926" y="1359297"/>
              <a:ext cx="56357" cy="56357"/>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Shape 341">
              <a:extLst>
                <a:ext uri="{FF2B5EF4-FFF2-40B4-BE49-F238E27FC236}">
                  <a16:creationId xmlns:a16="http://schemas.microsoft.com/office/drawing/2014/main" id="{549889C8-BEAD-4A78-89A5-40CE273E290E}"/>
                </a:ext>
              </a:extLst>
            </p:cNvPr>
            <p:cNvSpPr/>
            <p:nvPr/>
          </p:nvSpPr>
          <p:spPr>
            <a:xfrm>
              <a:off x="18272920" y="6700840"/>
              <a:ext cx="261938" cy="261936"/>
            </a:xfrm>
            <a:custGeom>
              <a:avLst/>
              <a:gdLst>
                <a:gd name="connsiteX0" fmla="*/ 130968 w 261938"/>
                <a:gd name="connsiteY0" fmla="*/ 0 h 261936"/>
                <a:gd name="connsiteX1" fmla="*/ 261938 w 261938"/>
                <a:gd name="connsiteY1" fmla="*/ 130968 h 261936"/>
                <a:gd name="connsiteX2" fmla="*/ 130968 w 261938"/>
                <a:gd name="connsiteY2" fmla="*/ 261936 h 261936"/>
                <a:gd name="connsiteX3" fmla="*/ 0 w 261938"/>
                <a:gd name="connsiteY3" fmla="*/ 130968 h 261936"/>
                <a:gd name="connsiteX4" fmla="*/ 130968 w 261938"/>
                <a:gd name="connsiteY4" fmla="*/ 0 h 261936"/>
                <a:gd name="connsiteX5" fmla="*/ 130968 w 261938"/>
                <a:gd name="connsiteY5" fmla="*/ 23811 h 261936"/>
                <a:gd name="connsiteX6" fmla="*/ 23812 w 261938"/>
                <a:gd name="connsiteY6" fmla="*/ 130968 h 261936"/>
                <a:gd name="connsiteX7" fmla="*/ 130968 w 261938"/>
                <a:gd name="connsiteY7" fmla="*/ 238125 h 261936"/>
                <a:gd name="connsiteX8" fmla="*/ 238128 w 261938"/>
                <a:gd name="connsiteY8" fmla="*/ 130968 h 261936"/>
                <a:gd name="connsiteX9" fmla="*/ 130968 w 261938"/>
                <a:gd name="connsiteY9" fmla="*/ 23811 h 26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38" h="261936">
                  <a:moveTo>
                    <a:pt x="130968" y="0"/>
                  </a:moveTo>
                  <a:cubicBezTo>
                    <a:pt x="203300" y="0"/>
                    <a:pt x="261938" y="58636"/>
                    <a:pt x="261938" y="130968"/>
                  </a:cubicBezTo>
                  <a:cubicBezTo>
                    <a:pt x="261938" y="203300"/>
                    <a:pt x="203300" y="261936"/>
                    <a:pt x="130968" y="261936"/>
                  </a:cubicBezTo>
                  <a:cubicBezTo>
                    <a:pt x="58636" y="261936"/>
                    <a:pt x="0" y="203300"/>
                    <a:pt x="0" y="130968"/>
                  </a:cubicBezTo>
                  <a:cubicBezTo>
                    <a:pt x="0" y="58636"/>
                    <a:pt x="58636" y="0"/>
                    <a:pt x="130968" y="0"/>
                  </a:cubicBezTo>
                  <a:close/>
                  <a:moveTo>
                    <a:pt x="130968" y="23811"/>
                  </a:moveTo>
                  <a:cubicBezTo>
                    <a:pt x="71788" y="23811"/>
                    <a:pt x="23812" y="71787"/>
                    <a:pt x="23812" y="130968"/>
                  </a:cubicBezTo>
                  <a:cubicBezTo>
                    <a:pt x="23812" y="190149"/>
                    <a:pt x="71788" y="238125"/>
                    <a:pt x="130968" y="238125"/>
                  </a:cubicBezTo>
                  <a:cubicBezTo>
                    <a:pt x="190152" y="238125"/>
                    <a:pt x="238128" y="190149"/>
                    <a:pt x="238128" y="130968"/>
                  </a:cubicBezTo>
                  <a:cubicBezTo>
                    <a:pt x="238128" y="71787"/>
                    <a:pt x="190152" y="23811"/>
                    <a:pt x="130968" y="23811"/>
                  </a:cubicBezTo>
                  <a:close/>
                </a:path>
              </a:pathLst>
            </a:custGeom>
            <a:gradFill>
              <a:gsLst>
                <a:gs pos="0">
                  <a:schemeClr val="bg1">
                    <a:lumMod val="85000"/>
                  </a:schemeClr>
                </a:gs>
                <a:gs pos="100000">
                  <a:schemeClr val="bg1">
                    <a:lumMod val="50000"/>
                  </a:schemeClr>
                </a:gs>
              </a:gsLst>
              <a:lin ang="0" scaled="1"/>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117">
              <a:extLst>
                <a:ext uri="{FF2B5EF4-FFF2-40B4-BE49-F238E27FC236}">
                  <a16:creationId xmlns:a16="http://schemas.microsoft.com/office/drawing/2014/main" id="{E62FB254-4CCD-47DF-9C50-3D7609399155}"/>
                </a:ext>
              </a:extLst>
            </p:cNvPr>
            <p:cNvSpPr>
              <a:spLocks noChangeArrowheads="1"/>
            </p:cNvSpPr>
            <p:nvPr/>
          </p:nvSpPr>
          <p:spPr bwMode="auto">
            <a:xfrm>
              <a:off x="18344516" y="1364616"/>
              <a:ext cx="45720" cy="4572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08">
              <a:extLst>
                <a:ext uri="{FF2B5EF4-FFF2-40B4-BE49-F238E27FC236}">
                  <a16:creationId xmlns:a16="http://schemas.microsoft.com/office/drawing/2014/main" id="{BDAD2D64-B79A-4C08-83CB-F62F4613CEBC}"/>
                </a:ext>
              </a:extLst>
            </p:cNvPr>
            <p:cNvSpPr>
              <a:spLocks noEditPoints="1"/>
            </p:cNvSpPr>
            <p:nvPr/>
          </p:nvSpPr>
          <p:spPr bwMode="auto">
            <a:xfrm>
              <a:off x="16071851" y="1090613"/>
              <a:ext cx="4637088" cy="6034088"/>
            </a:xfrm>
            <a:custGeom>
              <a:avLst/>
              <a:gdLst>
                <a:gd name="T0" fmla="*/ 59 w 1286"/>
                <a:gd name="T1" fmla="*/ 1676 h 1676"/>
                <a:gd name="T2" fmla="*/ 0 w 1286"/>
                <a:gd name="T3" fmla="*/ 1617 h 1676"/>
                <a:gd name="T4" fmla="*/ 0 w 1286"/>
                <a:gd name="T5" fmla="*/ 59 h 1676"/>
                <a:gd name="T6" fmla="*/ 59 w 1286"/>
                <a:gd name="T7" fmla="*/ 0 h 1676"/>
                <a:gd name="T8" fmla="*/ 1227 w 1286"/>
                <a:gd name="T9" fmla="*/ 0 h 1676"/>
                <a:gd name="T10" fmla="*/ 1286 w 1286"/>
                <a:gd name="T11" fmla="*/ 59 h 1676"/>
                <a:gd name="T12" fmla="*/ 1286 w 1286"/>
                <a:gd name="T13" fmla="*/ 1617 h 1676"/>
                <a:gd name="T14" fmla="*/ 1227 w 1286"/>
                <a:gd name="T15" fmla="*/ 1676 h 1676"/>
                <a:gd name="T16" fmla="*/ 59 w 1286"/>
                <a:gd name="T17" fmla="*/ 1676 h 1676"/>
                <a:gd name="T18" fmla="*/ 127 w 1286"/>
                <a:gd name="T19" fmla="*/ 1526 h 1676"/>
                <a:gd name="T20" fmla="*/ 1160 w 1286"/>
                <a:gd name="T21" fmla="*/ 1526 h 1676"/>
                <a:gd name="T22" fmla="*/ 1160 w 1286"/>
                <a:gd name="T23" fmla="*/ 147 h 1676"/>
                <a:gd name="T24" fmla="*/ 127 w 1286"/>
                <a:gd name="T25" fmla="*/ 147 h 1676"/>
                <a:gd name="T26" fmla="*/ 127 w 1286"/>
                <a:gd name="T27" fmla="*/ 1526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676">
                  <a:moveTo>
                    <a:pt x="59" y="1676"/>
                  </a:moveTo>
                  <a:cubicBezTo>
                    <a:pt x="27" y="1676"/>
                    <a:pt x="0" y="1649"/>
                    <a:pt x="0" y="1617"/>
                  </a:cubicBezTo>
                  <a:cubicBezTo>
                    <a:pt x="0" y="59"/>
                    <a:pt x="0" y="59"/>
                    <a:pt x="0" y="59"/>
                  </a:cubicBezTo>
                  <a:cubicBezTo>
                    <a:pt x="0" y="27"/>
                    <a:pt x="27" y="0"/>
                    <a:pt x="59" y="0"/>
                  </a:cubicBezTo>
                  <a:cubicBezTo>
                    <a:pt x="1227" y="0"/>
                    <a:pt x="1227" y="0"/>
                    <a:pt x="1227" y="0"/>
                  </a:cubicBezTo>
                  <a:cubicBezTo>
                    <a:pt x="1260" y="0"/>
                    <a:pt x="1286" y="27"/>
                    <a:pt x="1286" y="59"/>
                  </a:cubicBezTo>
                  <a:cubicBezTo>
                    <a:pt x="1286" y="1617"/>
                    <a:pt x="1286" y="1617"/>
                    <a:pt x="1286" y="1617"/>
                  </a:cubicBezTo>
                  <a:cubicBezTo>
                    <a:pt x="1286" y="1649"/>
                    <a:pt x="1260" y="1676"/>
                    <a:pt x="1227" y="1676"/>
                  </a:cubicBezTo>
                  <a:cubicBezTo>
                    <a:pt x="59" y="1676"/>
                    <a:pt x="59" y="1676"/>
                    <a:pt x="59" y="1676"/>
                  </a:cubicBezTo>
                  <a:moveTo>
                    <a:pt x="127" y="1526"/>
                  </a:moveTo>
                  <a:cubicBezTo>
                    <a:pt x="1160" y="1526"/>
                    <a:pt x="1160" y="1526"/>
                    <a:pt x="1160" y="1526"/>
                  </a:cubicBezTo>
                  <a:cubicBezTo>
                    <a:pt x="1160" y="147"/>
                    <a:pt x="1160" y="147"/>
                    <a:pt x="1160" y="147"/>
                  </a:cubicBezTo>
                  <a:cubicBezTo>
                    <a:pt x="127" y="147"/>
                    <a:pt x="127" y="147"/>
                    <a:pt x="127" y="147"/>
                  </a:cubicBezTo>
                  <a:cubicBezTo>
                    <a:pt x="127" y="1526"/>
                    <a:pt x="127" y="1526"/>
                    <a:pt x="127" y="1526"/>
                  </a:cubicBezTo>
                </a:path>
              </a:pathLst>
            </a:custGeom>
            <a:noFill/>
            <a:ln w="12700">
              <a:solidFill>
                <a:schemeClr val="bg1">
                  <a:lumMod val="65000"/>
                </a:schemeClr>
              </a:solidFill>
            </a:ln>
          </p:spPr>
          <p:txBody>
            <a:bodyPr vert="horz" wrap="square" lIns="91440" tIns="45720" rIns="91440" bIns="45720" numCol="1" anchor="t" anchorCtr="0" compatLnSpc="1">
              <a:prstTxWarp prst="textNoShape">
                <a:avLst/>
              </a:prstTxWarp>
            </a:bodyPr>
            <a:lstStyle/>
            <a:p>
              <a:endParaRPr lang="en-US"/>
            </a:p>
          </p:txBody>
        </p:sp>
        <p:sp>
          <p:nvSpPr>
            <p:cNvPr id="345" name="Freeform 108">
              <a:extLst>
                <a:ext uri="{FF2B5EF4-FFF2-40B4-BE49-F238E27FC236}">
                  <a16:creationId xmlns:a16="http://schemas.microsoft.com/office/drawing/2014/main" id="{339F528E-058D-48AE-B5EB-FE157D971864}"/>
                </a:ext>
              </a:extLst>
            </p:cNvPr>
            <p:cNvSpPr>
              <a:spLocks noEditPoints="1"/>
            </p:cNvSpPr>
            <p:nvPr/>
          </p:nvSpPr>
          <p:spPr bwMode="auto">
            <a:xfrm>
              <a:off x="16057563" y="1072021"/>
              <a:ext cx="4665664" cy="6071272"/>
            </a:xfrm>
            <a:custGeom>
              <a:avLst/>
              <a:gdLst>
                <a:gd name="T0" fmla="*/ 59 w 1286"/>
                <a:gd name="T1" fmla="*/ 1676 h 1676"/>
                <a:gd name="T2" fmla="*/ 0 w 1286"/>
                <a:gd name="T3" fmla="*/ 1617 h 1676"/>
                <a:gd name="T4" fmla="*/ 0 w 1286"/>
                <a:gd name="T5" fmla="*/ 59 h 1676"/>
                <a:gd name="T6" fmla="*/ 59 w 1286"/>
                <a:gd name="T7" fmla="*/ 0 h 1676"/>
                <a:gd name="T8" fmla="*/ 1227 w 1286"/>
                <a:gd name="T9" fmla="*/ 0 h 1676"/>
                <a:gd name="T10" fmla="*/ 1286 w 1286"/>
                <a:gd name="T11" fmla="*/ 59 h 1676"/>
                <a:gd name="T12" fmla="*/ 1286 w 1286"/>
                <a:gd name="T13" fmla="*/ 1617 h 1676"/>
                <a:gd name="T14" fmla="*/ 1227 w 1286"/>
                <a:gd name="T15" fmla="*/ 1676 h 1676"/>
                <a:gd name="T16" fmla="*/ 59 w 1286"/>
                <a:gd name="T17" fmla="*/ 1676 h 1676"/>
                <a:gd name="T18" fmla="*/ 127 w 1286"/>
                <a:gd name="T19" fmla="*/ 1526 h 1676"/>
                <a:gd name="T20" fmla="*/ 1160 w 1286"/>
                <a:gd name="T21" fmla="*/ 1526 h 1676"/>
                <a:gd name="T22" fmla="*/ 1160 w 1286"/>
                <a:gd name="T23" fmla="*/ 147 h 1676"/>
                <a:gd name="T24" fmla="*/ 127 w 1286"/>
                <a:gd name="T25" fmla="*/ 147 h 1676"/>
                <a:gd name="T26" fmla="*/ 127 w 1286"/>
                <a:gd name="T27" fmla="*/ 1526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676">
                  <a:moveTo>
                    <a:pt x="59" y="1676"/>
                  </a:moveTo>
                  <a:cubicBezTo>
                    <a:pt x="27" y="1676"/>
                    <a:pt x="0" y="1649"/>
                    <a:pt x="0" y="1617"/>
                  </a:cubicBezTo>
                  <a:cubicBezTo>
                    <a:pt x="0" y="59"/>
                    <a:pt x="0" y="59"/>
                    <a:pt x="0" y="59"/>
                  </a:cubicBezTo>
                  <a:cubicBezTo>
                    <a:pt x="0" y="27"/>
                    <a:pt x="27" y="0"/>
                    <a:pt x="59" y="0"/>
                  </a:cubicBezTo>
                  <a:cubicBezTo>
                    <a:pt x="1227" y="0"/>
                    <a:pt x="1227" y="0"/>
                    <a:pt x="1227" y="0"/>
                  </a:cubicBezTo>
                  <a:cubicBezTo>
                    <a:pt x="1260" y="0"/>
                    <a:pt x="1286" y="27"/>
                    <a:pt x="1286" y="59"/>
                  </a:cubicBezTo>
                  <a:cubicBezTo>
                    <a:pt x="1286" y="1617"/>
                    <a:pt x="1286" y="1617"/>
                    <a:pt x="1286" y="1617"/>
                  </a:cubicBezTo>
                  <a:cubicBezTo>
                    <a:pt x="1286" y="1649"/>
                    <a:pt x="1260" y="1676"/>
                    <a:pt x="1227" y="1676"/>
                  </a:cubicBezTo>
                  <a:cubicBezTo>
                    <a:pt x="59" y="1676"/>
                    <a:pt x="59" y="1676"/>
                    <a:pt x="59" y="1676"/>
                  </a:cubicBezTo>
                  <a:moveTo>
                    <a:pt x="127" y="1526"/>
                  </a:moveTo>
                  <a:cubicBezTo>
                    <a:pt x="1160" y="1526"/>
                    <a:pt x="1160" y="1526"/>
                    <a:pt x="1160" y="1526"/>
                  </a:cubicBezTo>
                  <a:cubicBezTo>
                    <a:pt x="1160" y="147"/>
                    <a:pt x="1160" y="147"/>
                    <a:pt x="1160" y="147"/>
                  </a:cubicBezTo>
                  <a:cubicBezTo>
                    <a:pt x="127" y="147"/>
                    <a:pt x="127" y="147"/>
                    <a:pt x="127" y="147"/>
                  </a:cubicBezTo>
                  <a:cubicBezTo>
                    <a:pt x="127" y="1526"/>
                    <a:pt x="127" y="1526"/>
                    <a:pt x="127" y="1526"/>
                  </a:cubicBezTo>
                </a:path>
              </a:pathLst>
            </a:custGeom>
            <a:noFill/>
            <a:ln w="19050">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346" name="Freeform 135">
              <a:extLst>
                <a:ext uri="{FF2B5EF4-FFF2-40B4-BE49-F238E27FC236}">
                  <a16:creationId xmlns:a16="http://schemas.microsoft.com/office/drawing/2014/main" id="{05FD2FDC-8920-43EF-B184-6BBBC5A6C775}"/>
                </a:ext>
              </a:extLst>
            </p:cNvPr>
            <p:cNvSpPr>
              <a:spLocks/>
            </p:cNvSpPr>
            <p:nvPr/>
          </p:nvSpPr>
          <p:spPr bwMode="auto">
            <a:xfrm>
              <a:off x="17862329" y="1100138"/>
              <a:ext cx="2872801" cy="4374444"/>
            </a:xfrm>
            <a:custGeom>
              <a:avLst/>
              <a:gdLst>
                <a:gd name="T0" fmla="*/ 568 w 610"/>
                <a:gd name="T1" fmla="*/ 0 h 930"/>
                <a:gd name="T2" fmla="*/ 0 w 610"/>
                <a:gd name="T3" fmla="*/ 0 h 930"/>
                <a:gd name="T4" fmla="*/ 610 w 610"/>
                <a:gd name="T5" fmla="*/ 930 h 930"/>
                <a:gd name="T6" fmla="*/ 610 w 610"/>
                <a:gd name="T7" fmla="*/ 43 h 930"/>
                <a:gd name="T8" fmla="*/ 568 w 610"/>
                <a:gd name="T9" fmla="*/ 0 h 930"/>
              </a:gdLst>
              <a:ahLst/>
              <a:cxnLst>
                <a:cxn ang="0">
                  <a:pos x="T0" y="T1"/>
                </a:cxn>
                <a:cxn ang="0">
                  <a:pos x="T2" y="T3"/>
                </a:cxn>
                <a:cxn ang="0">
                  <a:pos x="T4" y="T5"/>
                </a:cxn>
                <a:cxn ang="0">
                  <a:pos x="T6" y="T7"/>
                </a:cxn>
                <a:cxn ang="0">
                  <a:pos x="T8" y="T9"/>
                </a:cxn>
              </a:cxnLst>
              <a:rect l="0" t="0" r="r" b="b"/>
              <a:pathLst>
                <a:path w="610" h="930">
                  <a:moveTo>
                    <a:pt x="568" y="0"/>
                  </a:moveTo>
                  <a:cubicBezTo>
                    <a:pt x="0" y="0"/>
                    <a:pt x="0" y="0"/>
                    <a:pt x="0" y="0"/>
                  </a:cubicBezTo>
                  <a:cubicBezTo>
                    <a:pt x="610" y="930"/>
                    <a:pt x="610" y="930"/>
                    <a:pt x="610" y="930"/>
                  </a:cubicBezTo>
                  <a:cubicBezTo>
                    <a:pt x="610" y="43"/>
                    <a:pt x="610" y="43"/>
                    <a:pt x="610" y="43"/>
                  </a:cubicBezTo>
                  <a:cubicBezTo>
                    <a:pt x="610" y="20"/>
                    <a:pt x="591" y="0"/>
                    <a:pt x="568" y="0"/>
                  </a:cubicBezTo>
                  <a:close/>
                </a:path>
              </a:pathLst>
            </a:custGeom>
            <a:gradFill>
              <a:gsLst>
                <a:gs pos="0">
                  <a:schemeClr val="bg1">
                    <a:lumMod val="95000"/>
                    <a:alpha val="26000"/>
                  </a:schemeClr>
                </a:gs>
                <a:gs pos="100000">
                  <a:schemeClr val="tx1">
                    <a:lumMod val="85000"/>
                    <a:lumOff val="15000"/>
                    <a:alpha val="3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pic>
        <p:nvPicPr>
          <p:cNvPr id="39" name="Picture Placeholder 38">
            <a:extLst>
              <a:ext uri="{FF2B5EF4-FFF2-40B4-BE49-F238E27FC236}">
                <a16:creationId xmlns:a16="http://schemas.microsoft.com/office/drawing/2014/main" id="{629C0677-27A8-4833-B69D-F6F23BC902F2}"/>
              </a:ext>
            </a:extLst>
          </p:cNvPr>
          <p:cNvPicPr>
            <a:picLocks noGrp="1" noChangeAspect="1"/>
          </p:cNvPicPr>
          <p:nvPr>
            <p:ph type="pic" sz="quarter" idx="23"/>
          </p:nvPr>
        </p:nvPicPr>
        <p:blipFill>
          <a:blip r:embed="rId5"/>
          <a:srcRect l="20163" r="20163"/>
          <a:stretch/>
        </p:blipFill>
        <p:spPr>
          <a:xfrm>
            <a:off x="5940636" y="5248278"/>
            <a:ext cx="588168" cy="1027670"/>
          </a:xfrm>
        </p:spPr>
      </p:pic>
      <p:grpSp>
        <p:nvGrpSpPr>
          <p:cNvPr id="348" name="Group 347">
            <a:extLst>
              <a:ext uri="{FF2B5EF4-FFF2-40B4-BE49-F238E27FC236}">
                <a16:creationId xmlns:a16="http://schemas.microsoft.com/office/drawing/2014/main" id="{0EA51999-C5F9-4A74-A45C-613DB5DF9AE8}"/>
              </a:ext>
            </a:extLst>
          </p:cNvPr>
          <p:cNvGrpSpPr/>
          <p:nvPr/>
        </p:nvGrpSpPr>
        <p:grpSpPr>
          <a:xfrm>
            <a:off x="5900837" y="5088728"/>
            <a:ext cx="667766" cy="1351877"/>
            <a:chOff x="18223908" y="3214668"/>
            <a:chExt cx="7266425" cy="14710811"/>
          </a:xfrm>
          <a:effectLst>
            <a:reflection blurRad="6350" stA="25000" endPos="15000" dir="5400000" sy="-100000" algn="bl" rotWithShape="0"/>
          </a:effectLst>
        </p:grpSpPr>
        <p:sp>
          <p:nvSpPr>
            <p:cNvPr id="349" name="Shape 6">
              <a:extLst>
                <a:ext uri="{FF2B5EF4-FFF2-40B4-BE49-F238E27FC236}">
                  <a16:creationId xmlns:a16="http://schemas.microsoft.com/office/drawing/2014/main" id="{440C5559-1BF7-44EA-AE8F-2EF19306D1D4}"/>
                </a:ext>
              </a:extLst>
            </p:cNvPr>
            <p:cNvSpPr/>
            <p:nvPr/>
          </p:nvSpPr>
          <p:spPr>
            <a:xfrm>
              <a:off x="18287967" y="3225345"/>
              <a:ext cx="7127581" cy="14691957"/>
            </a:xfrm>
            <a:custGeom>
              <a:avLst/>
              <a:gdLst/>
              <a:ahLst/>
              <a:cxnLst>
                <a:cxn ang="0">
                  <a:pos x="wd2" y="hd2"/>
                </a:cxn>
                <a:cxn ang="5400000">
                  <a:pos x="wd2" y="hd2"/>
                </a:cxn>
                <a:cxn ang="10800000">
                  <a:pos x="wd2" y="hd2"/>
                </a:cxn>
                <a:cxn ang="16200000">
                  <a:pos x="wd2" y="hd2"/>
                </a:cxn>
              </a:cxnLst>
              <a:rect l="0" t="0" r="r" b="b"/>
              <a:pathLst>
                <a:path w="21600" h="21600" extrusionOk="0">
                  <a:moveTo>
                    <a:pt x="20214" y="18917"/>
                  </a:moveTo>
                  <a:lnTo>
                    <a:pt x="1239" y="18917"/>
                  </a:lnTo>
                  <a:lnTo>
                    <a:pt x="1239" y="2586"/>
                  </a:lnTo>
                  <a:lnTo>
                    <a:pt x="20214" y="2586"/>
                  </a:lnTo>
                  <a:cubicBezTo>
                    <a:pt x="20214" y="2586"/>
                    <a:pt x="20214" y="18917"/>
                    <a:pt x="20214" y="18917"/>
                  </a:cubicBezTo>
                  <a:close/>
                  <a:moveTo>
                    <a:pt x="18332" y="0"/>
                  </a:moveTo>
                  <a:lnTo>
                    <a:pt x="3268" y="0"/>
                  </a:lnTo>
                  <a:cubicBezTo>
                    <a:pt x="1466" y="0"/>
                    <a:pt x="0" y="711"/>
                    <a:pt x="0" y="1586"/>
                  </a:cubicBezTo>
                  <a:lnTo>
                    <a:pt x="0" y="20014"/>
                  </a:lnTo>
                  <a:cubicBezTo>
                    <a:pt x="0" y="20889"/>
                    <a:pt x="1466" y="21600"/>
                    <a:pt x="3268" y="21600"/>
                  </a:cubicBezTo>
                  <a:lnTo>
                    <a:pt x="18332" y="21600"/>
                  </a:lnTo>
                  <a:cubicBezTo>
                    <a:pt x="20134" y="21600"/>
                    <a:pt x="21600" y="20889"/>
                    <a:pt x="21600" y="20014"/>
                  </a:cubicBezTo>
                  <a:lnTo>
                    <a:pt x="21600" y="1586"/>
                  </a:lnTo>
                  <a:cubicBezTo>
                    <a:pt x="21600" y="711"/>
                    <a:pt x="20134" y="0"/>
                    <a:pt x="18332" y="0"/>
                  </a:cubicBezTo>
                  <a:close/>
                </a:path>
              </a:pathLst>
            </a:custGeom>
            <a:solidFill>
              <a:srgbClr val="F3DCB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0" name="Shape 7">
              <a:extLst>
                <a:ext uri="{FF2B5EF4-FFF2-40B4-BE49-F238E27FC236}">
                  <a16:creationId xmlns:a16="http://schemas.microsoft.com/office/drawing/2014/main" id="{6316695D-9D9A-4AC4-BECF-70CC5A1305F1}"/>
                </a:ext>
              </a:extLst>
            </p:cNvPr>
            <p:cNvSpPr/>
            <p:nvPr/>
          </p:nvSpPr>
          <p:spPr>
            <a:xfrm>
              <a:off x="18405409" y="3342786"/>
              <a:ext cx="6893836" cy="14458167"/>
            </a:xfrm>
            <a:custGeom>
              <a:avLst/>
              <a:gdLst/>
              <a:ahLst/>
              <a:cxnLst>
                <a:cxn ang="0">
                  <a:pos x="wd2" y="hd2"/>
                </a:cxn>
                <a:cxn ang="5400000">
                  <a:pos x="wd2" y="hd2"/>
                </a:cxn>
                <a:cxn ang="10800000">
                  <a:pos x="wd2" y="hd2"/>
                </a:cxn>
                <a:cxn ang="16200000">
                  <a:pos x="wd2" y="hd2"/>
                </a:cxn>
              </a:cxnLst>
              <a:rect l="0" t="0" r="r" b="b"/>
              <a:pathLst>
                <a:path w="21600" h="21600" extrusionOk="0">
                  <a:moveTo>
                    <a:pt x="20533" y="19049"/>
                  </a:moveTo>
                  <a:lnTo>
                    <a:pt x="914" y="19049"/>
                  </a:lnTo>
                  <a:lnTo>
                    <a:pt x="914" y="2453"/>
                  </a:lnTo>
                  <a:lnTo>
                    <a:pt x="20533" y="2453"/>
                  </a:lnTo>
                  <a:cubicBezTo>
                    <a:pt x="20533" y="2453"/>
                    <a:pt x="20533" y="19049"/>
                    <a:pt x="20533" y="19049"/>
                  </a:cubicBezTo>
                  <a:close/>
                  <a:moveTo>
                    <a:pt x="18587" y="0"/>
                  </a:moveTo>
                  <a:lnTo>
                    <a:pt x="3013" y="0"/>
                  </a:lnTo>
                  <a:cubicBezTo>
                    <a:pt x="1349" y="0"/>
                    <a:pt x="0" y="643"/>
                    <a:pt x="0" y="1437"/>
                  </a:cubicBezTo>
                  <a:lnTo>
                    <a:pt x="0" y="20163"/>
                  </a:lnTo>
                  <a:cubicBezTo>
                    <a:pt x="0" y="20957"/>
                    <a:pt x="1349" y="21600"/>
                    <a:pt x="3013" y="21600"/>
                  </a:cubicBezTo>
                  <a:lnTo>
                    <a:pt x="18587" y="21600"/>
                  </a:lnTo>
                  <a:cubicBezTo>
                    <a:pt x="20251" y="21600"/>
                    <a:pt x="21600" y="20957"/>
                    <a:pt x="21600" y="20163"/>
                  </a:cubicBezTo>
                  <a:lnTo>
                    <a:pt x="21600" y="1437"/>
                  </a:lnTo>
                  <a:cubicBezTo>
                    <a:pt x="21600" y="643"/>
                    <a:pt x="20251" y="0"/>
                    <a:pt x="18587" y="0"/>
                  </a:cubicBezTo>
                  <a:close/>
                </a:path>
              </a:pathLst>
            </a:custGeom>
            <a:solidFill>
              <a:srgbClr val="F5F6F7"/>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1" name="Shape 8">
              <a:extLst>
                <a:ext uri="{FF2B5EF4-FFF2-40B4-BE49-F238E27FC236}">
                  <a16:creationId xmlns:a16="http://schemas.microsoft.com/office/drawing/2014/main" id="{636AE039-F1D4-4478-8952-5D5305B7369E}"/>
                </a:ext>
              </a:extLst>
            </p:cNvPr>
            <p:cNvSpPr/>
            <p:nvPr/>
          </p:nvSpPr>
          <p:spPr>
            <a:xfrm>
              <a:off x="18490821" y="3428198"/>
              <a:ext cx="6726856" cy="14291214"/>
            </a:xfrm>
            <a:custGeom>
              <a:avLst/>
              <a:gdLst/>
              <a:ahLst/>
              <a:cxnLst>
                <a:cxn ang="0">
                  <a:pos x="wd2" y="hd2"/>
                </a:cxn>
                <a:cxn ang="5400000">
                  <a:pos x="wd2" y="hd2"/>
                </a:cxn>
                <a:cxn ang="10800000">
                  <a:pos x="wd2" y="hd2"/>
                </a:cxn>
                <a:cxn ang="16200000">
                  <a:pos x="wd2" y="hd2"/>
                </a:cxn>
              </a:cxnLst>
              <a:rect l="0" t="0" r="r" b="b"/>
              <a:pathLst>
                <a:path w="21600" h="21600" extrusionOk="0">
                  <a:moveTo>
                    <a:pt x="21278" y="20273"/>
                  </a:moveTo>
                  <a:cubicBezTo>
                    <a:pt x="21278" y="20921"/>
                    <a:pt x="20158" y="21449"/>
                    <a:pt x="18780" y="21449"/>
                  </a:cubicBezTo>
                  <a:lnTo>
                    <a:pt x="2820" y="21449"/>
                  </a:lnTo>
                  <a:cubicBezTo>
                    <a:pt x="1442" y="21449"/>
                    <a:pt x="322" y="20921"/>
                    <a:pt x="322" y="20273"/>
                  </a:cubicBezTo>
                  <a:lnTo>
                    <a:pt x="322" y="1327"/>
                  </a:lnTo>
                  <a:cubicBezTo>
                    <a:pt x="322" y="679"/>
                    <a:pt x="1442" y="151"/>
                    <a:pt x="2820" y="151"/>
                  </a:cubicBezTo>
                  <a:lnTo>
                    <a:pt x="18780" y="151"/>
                  </a:lnTo>
                  <a:cubicBezTo>
                    <a:pt x="20158" y="151"/>
                    <a:pt x="21278" y="679"/>
                    <a:pt x="21278" y="1327"/>
                  </a:cubicBezTo>
                  <a:cubicBezTo>
                    <a:pt x="21278" y="1327"/>
                    <a:pt x="21278" y="20273"/>
                    <a:pt x="21278" y="20273"/>
                  </a:cubicBezTo>
                  <a:close/>
                  <a:moveTo>
                    <a:pt x="18780" y="0"/>
                  </a:moveTo>
                  <a:lnTo>
                    <a:pt x="2820" y="0"/>
                  </a:lnTo>
                  <a:cubicBezTo>
                    <a:pt x="1265" y="0"/>
                    <a:pt x="0" y="595"/>
                    <a:pt x="0" y="1327"/>
                  </a:cubicBezTo>
                  <a:lnTo>
                    <a:pt x="0" y="20273"/>
                  </a:lnTo>
                  <a:cubicBezTo>
                    <a:pt x="0" y="21005"/>
                    <a:pt x="1265" y="21600"/>
                    <a:pt x="2820" y="21600"/>
                  </a:cubicBezTo>
                  <a:lnTo>
                    <a:pt x="18780" y="21600"/>
                  </a:lnTo>
                  <a:cubicBezTo>
                    <a:pt x="20335" y="21600"/>
                    <a:pt x="21600" y="21005"/>
                    <a:pt x="21600" y="20273"/>
                  </a:cubicBezTo>
                  <a:lnTo>
                    <a:pt x="21600" y="1327"/>
                  </a:lnTo>
                  <a:cubicBezTo>
                    <a:pt x="21600" y="595"/>
                    <a:pt x="20335" y="0"/>
                    <a:pt x="18780" y="0"/>
                  </a:cubicBezTo>
                  <a:close/>
                </a:path>
              </a:pathLst>
            </a:custGeom>
            <a:gradFill>
              <a:gsLst>
                <a:gs pos="4000">
                  <a:srgbClr val="EDE6D8"/>
                </a:gs>
                <a:gs pos="24000">
                  <a:srgbClr val="F5F0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2" name="Shape 9">
              <a:extLst>
                <a:ext uri="{FF2B5EF4-FFF2-40B4-BE49-F238E27FC236}">
                  <a16:creationId xmlns:a16="http://schemas.microsoft.com/office/drawing/2014/main" id="{5B993941-F084-4F10-9EF2-634E261F01F8}"/>
                </a:ext>
              </a:extLst>
            </p:cNvPr>
            <p:cNvSpPr/>
            <p:nvPr/>
          </p:nvSpPr>
          <p:spPr>
            <a:xfrm>
              <a:off x="21298748" y="16421528"/>
              <a:ext cx="1118365" cy="1118365"/>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3" y="1036"/>
                    <a:pt x="20564" y="5408"/>
                    <a:pt x="20564" y="10800"/>
                  </a:cubicBezTo>
                  <a:cubicBezTo>
                    <a:pt x="20564" y="16193"/>
                    <a:pt x="16193"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solidFill>
              <a:srgbClr val="A38A5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3" name="Shape 10">
              <a:extLst>
                <a:ext uri="{FF2B5EF4-FFF2-40B4-BE49-F238E27FC236}">
                  <a16:creationId xmlns:a16="http://schemas.microsoft.com/office/drawing/2014/main" id="{D368CD78-C32C-4097-B1FF-19526C22093D}"/>
                </a:ext>
              </a:extLst>
            </p:cNvPr>
            <p:cNvSpPr/>
            <p:nvPr/>
          </p:nvSpPr>
          <p:spPr>
            <a:xfrm>
              <a:off x="21341454" y="16421528"/>
              <a:ext cx="914946" cy="363826"/>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8" y="6227"/>
                    <a:pt x="20297" y="11195"/>
                  </a:cubicBezTo>
                  <a:lnTo>
                    <a:pt x="21600" y="9940"/>
                  </a:lnTo>
                  <a:cubicBezTo>
                    <a:pt x="19205" y="3808"/>
                    <a:pt x="15872" y="0"/>
                    <a:pt x="12183" y="0"/>
                  </a:cubicBezTo>
                  <a:cubicBezTo>
                    <a:pt x="6697" y="0"/>
                    <a:pt x="1993" y="8418"/>
                    <a:pt x="0" y="20398"/>
                  </a:cubicBezTo>
                  <a:cubicBezTo>
                    <a:pt x="0" y="20398"/>
                    <a:pt x="1173" y="21600"/>
                    <a:pt x="1173" y="21600"/>
                  </a:cubicBezTo>
                  <a:close/>
                </a:path>
              </a:pathLst>
            </a:custGeom>
            <a:gradFill>
              <a:gsLst>
                <a:gs pos="4000">
                  <a:srgbClr val="A38A5C"/>
                </a:gs>
                <a:gs pos="58000">
                  <a:srgbClr val="ECDCAA"/>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4" name="Shape 11">
              <a:extLst>
                <a:ext uri="{FF2B5EF4-FFF2-40B4-BE49-F238E27FC236}">
                  <a16:creationId xmlns:a16="http://schemas.microsoft.com/office/drawing/2014/main" id="{7EF265C2-F158-4B11-981A-5D25041A22C4}"/>
                </a:ext>
              </a:extLst>
            </p:cNvPr>
            <p:cNvSpPr/>
            <p:nvPr/>
          </p:nvSpPr>
          <p:spPr>
            <a:xfrm>
              <a:off x="21715132" y="17435797"/>
              <a:ext cx="392475" cy="107914"/>
            </a:xfrm>
            <a:custGeom>
              <a:avLst/>
              <a:gdLst/>
              <a:ahLst/>
              <a:cxnLst>
                <a:cxn ang="0">
                  <a:pos x="wd2" y="hd2"/>
                </a:cxn>
                <a:cxn ang="5400000">
                  <a:pos x="wd2" y="hd2"/>
                </a:cxn>
                <a:cxn ang="10800000">
                  <a:pos x="wd2" y="hd2"/>
                </a:cxn>
                <a:cxn ang="16200000">
                  <a:pos x="wd2" y="hd2"/>
                </a:cxn>
              </a:cxnLst>
              <a:rect l="0" t="0" r="r" b="b"/>
              <a:pathLst>
                <a:path w="21600" h="21600" extrusionOk="0">
                  <a:moveTo>
                    <a:pt x="20124" y="0"/>
                  </a:moveTo>
                  <a:cubicBezTo>
                    <a:pt x="16358" y="6931"/>
                    <a:pt x="12100" y="10861"/>
                    <a:pt x="7589" y="10861"/>
                  </a:cubicBezTo>
                  <a:cubicBezTo>
                    <a:pt x="5232" y="10861"/>
                    <a:pt x="2944" y="9787"/>
                    <a:pt x="759" y="7778"/>
                  </a:cubicBezTo>
                  <a:lnTo>
                    <a:pt x="0" y="18164"/>
                  </a:lnTo>
                  <a:cubicBezTo>
                    <a:pt x="2428" y="20403"/>
                    <a:pt x="4971" y="21600"/>
                    <a:pt x="7589" y="21600"/>
                  </a:cubicBezTo>
                  <a:cubicBezTo>
                    <a:pt x="12639" y="21600"/>
                    <a:pt x="17397" y="17153"/>
                    <a:pt x="21600" y="9315"/>
                  </a:cubicBezTo>
                  <a:cubicBezTo>
                    <a:pt x="21600" y="9315"/>
                    <a:pt x="20124" y="0"/>
                    <a:pt x="20124" y="0"/>
                  </a:cubicBezTo>
                  <a:close/>
                </a:path>
              </a:pathLst>
            </a:custGeom>
            <a:gradFill>
              <a:gsLst>
                <a:gs pos="4000">
                  <a:srgbClr val="A38A5C"/>
                </a:gs>
                <a:gs pos="58000">
                  <a:srgbClr val="ECDCAA"/>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5" name="Shape 12">
              <a:extLst>
                <a:ext uri="{FF2B5EF4-FFF2-40B4-BE49-F238E27FC236}">
                  <a16:creationId xmlns:a16="http://schemas.microsoft.com/office/drawing/2014/main" id="{E57F58FA-6865-4BC5-822B-24A65AA1261F}"/>
                </a:ext>
              </a:extLst>
            </p:cNvPr>
            <p:cNvSpPr/>
            <p:nvPr/>
          </p:nvSpPr>
          <p:spPr>
            <a:xfrm>
              <a:off x="18277291" y="3214668"/>
              <a:ext cx="7146526" cy="14710811"/>
            </a:xfrm>
            <a:custGeom>
              <a:avLst/>
              <a:gdLst/>
              <a:ahLst/>
              <a:cxnLst>
                <a:cxn ang="0">
                  <a:pos x="wd2" y="hd2"/>
                </a:cxn>
                <a:cxn ang="5400000">
                  <a:pos x="wd2" y="hd2"/>
                </a:cxn>
                <a:cxn ang="10800000">
                  <a:pos x="wd2" y="hd2"/>
                </a:cxn>
                <a:cxn ang="16200000">
                  <a:pos x="wd2" y="hd2"/>
                </a:cxn>
              </a:cxnLst>
              <a:rect l="0" t="0" r="r" b="b"/>
              <a:pathLst>
                <a:path w="21600" h="21600" extrusionOk="0">
                  <a:moveTo>
                    <a:pt x="3288" y="199"/>
                  </a:moveTo>
                  <a:cubicBezTo>
                    <a:pt x="1702" y="199"/>
                    <a:pt x="411" y="827"/>
                    <a:pt x="411" y="1597"/>
                  </a:cubicBezTo>
                  <a:lnTo>
                    <a:pt x="411" y="20003"/>
                  </a:lnTo>
                  <a:cubicBezTo>
                    <a:pt x="411" y="20774"/>
                    <a:pt x="1702" y="21401"/>
                    <a:pt x="3288" y="21401"/>
                  </a:cubicBezTo>
                  <a:lnTo>
                    <a:pt x="18312" y="21401"/>
                  </a:lnTo>
                  <a:cubicBezTo>
                    <a:pt x="19899" y="21401"/>
                    <a:pt x="21190" y="20774"/>
                    <a:pt x="21190" y="20003"/>
                  </a:cubicBezTo>
                  <a:lnTo>
                    <a:pt x="21190" y="1597"/>
                  </a:lnTo>
                  <a:cubicBezTo>
                    <a:pt x="21190" y="827"/>
                    <a:pt x="19899" y="199"/>
                    <a:pt x="18312" y="199"/>
                  </a:cubicBezTo>
                  <a:cubicBezTo>
                    <a:pt x="18312" y="199"/>
                    <a:pt x="3288" y="199"/>
                    <a:pt x="3288" y="199"/>
                  </a:cubicBezTo>
                  <a:close/>
                  <a:moveTo>
                    <a:pt x="18312" y="21428"/>
                  </a:moveTo>
                  <a:lnTo>
                    <a:pt x="3288" y="21428"/>
                  </a:lnTo>
                  <a:cubicBezTo>
                    <a:pt x="1670" y="21428"/>
                    <a:pt x="353" y="20789"/>
                    <a:pt x="353" y="20003"/>
                  </a:cubicBezTo>
                  <a:lnTo>
                    <a:pt x="353" y="1597"/>
                  </a:lnTo>
                  <a:cubicBezTo>
                    <a:pt x="353" y="811"/>
                    <a:pt x="1670" y="172"/>
                    <a:pt x="3288" y="172"/>
                  </a:cubicBezTo>
                  <a:lnTo>
                    <a:pt x="18312" y="172"/>
                  </a:lnTo>
                  <a:cubicBezTo>
                    <a:pt x="19930" y="172"/>
                    <a:pt x="21247" y="811"/>
                    <a:pt x="21247" y="1597"/>
                  </a:cubicBezTo>
                  <a:lnTo>
                    <a:pt x="21247" y="20003"/>
                  </a:lnTo>
                  <a:cubicBezTo>
                    <a:pt x="21247" y="20789"/>
                    <a:pt x="19930" y="21428"/>
                    <a:pt x="18312" y="21428"/>
                  </a:cubicBezTo>
                  <a:close/>
                  <a:moveTo>
                    <a:pt x="3288" y="28"/>
                  </a:moveTo>
                  <a:cubicBezTo>
                    <a:pt x="1507" y="28"/>
                    <a:pt x="57" y="732"/>
                    <a:pt x="57" y="1597"/>
                  </a:cubicBezTo>
                  <a:lnTo>
                    <a:pt x="57" y="20003"/>
                  </a:lnTo>
                  <a:cubicBezTo>
                    <a:pt x="57" y="20868"/>
                    <a:pt x="1507" y="21572"/>
                    <a:pt x="3288" y="21572"/>
                  </a:cubicBezTo>
                  <a:lnTo>
                    <a:pt x="18312" y="21572"/>
                  </a:lnTo>
                  <a:cubicBezTo>
                    <a:pt x="20093" y="21572"/>
                    <a:pt x="21543" y="20868"/>
                    <a:pt x="21543" y="20003"/>
                  </a:cubicBezTo>
                  <a:lnTo>
                    <a:pt x="21543" y="1597"/>
                  </a:lnTo>
                  <a:cubicBezTo>
                    <a:pt x="21543" y="732"/>
                    <a:pt x="20093" y="28"/>
                    <a:pt x="18312" y="28"/>
                  </a:cubicBezTo>
                  <a:cubicBezTo>
                    <a:pt x="18312" y="28"/>
                    <a:pt x="3288" y="28"/>
                    <a:pt x="3288" y="28"/>
                  </a:cubicBezTo>
                  <a:close/>
                  <a:moveTo>
                    <a:pt x="18312" y="21600"/>
                  </a:moveTo>
                  <a:lnTo>
                    <a:pt x="3288" y="21600"/>
                  </a:lnTo>
                  <a:cubicBezTo>
                    <a:pt x="1475" y="21600"/>
                    <a:pt x="0" y="20883"/>
                    <a:pt x="0" y="20003"/>
                  </a:cubicBezTo>
                  <a:lnTo>
                    <a:pt x="0" y="1597"/>
                  </a:lnTo>
                  <a:cubicBezTo>
                    <a:pt x="0" y="717"/>
                    <a:pt x="1475" y="0"/>
                    <a:pt x="3288" y="0"/>
                  </a:cubicBezTo>
                  <a:lnTo>
                    <a:pt x="18312" y="0"/>
                  </a:lnTo>
                  <a:cubicBezTo>
                    <a:pt x="20125" y="0"/>
                    <a:pt x="21600" y="717"/>
                    <a:pt x="21600" y="1597"/>
                  </a:cubicBezTo>
                  <a:lnTo>
                    <a:pt x="21600" y="20003"/>
                  </a:lnTo>
                  <a:cubicBezTo>
                    <a:pt x="21600" y="20883"/>
                    <a:pt x="20125" y="21600"/>
                    <a:pt x="18312" y="21600"/>
                  </a:cubicBezTo>
                  <a:close/>
                </a:path>
              </a:pathLst>
            </a:custGeom>
            <a:solidFill>
              <a:srgbClr val="D6B992">
                <a:alpha val="6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6" name="Freeform 13">
              <a:extLst>
                <a:ext uri="{FF2B5EF4-FFF2-40B4-BE49-F238E27FC236}">
                  <a16:creationId xmlns:a16="http://schemas.microsoft.com/office/drawing/2014/main" id="{1A016CC3-A240-4144-92A9-55FBAC242A01}"/>
                </a:ext>
              </a:extLst>
            </p:cNvPr>
            <p:cNvSpPr/>
            <p:nvPr/>
          </p:nvSpPr>
          <p:spPr>
            <a:xfrm>
              <a:off x="18832469" y="5104412"/>
              <a:ext cx="6069982" cy="169787"/>
            </a:xfrm>
            <a:custGeom>
              <a:avLst/>
              <a:gdLst>
                <a:gd name="connsiteX0" fmla="*/ 884246 w 7220398"/>
                <a:gd name="connsiteY0" fmla="*/ 101599 h 201966"/>
                <a:gd name="connsiteX1" fmla="*/ 932171 w 7220398"/>
                <a:gd name="connsiteY1" fmla="*/ 121452 h 201966"/>
                <a:gd name="connsiteX2" fmla="*/ 884273 w 7220398"/>
                <a:gd name="connsiteY2" fmla="*/ 169391 h 201966"/>
                <a:gd name="connsiteX3" fmla="*/ 836321 w 7220398"/>
                <a:gd name="connsiteY3" fmla="*/ 121452 h 201966"/>
                <a:gd name="connsiteX4" fmla="*/ 884246 w 7220398"/>
                <a:gd name="connsiteY4" fmla="*/ 101599 h 201966"/>
                <a:gd name="connsiteX5" fmla="*/ 628020 w 7220398"/>
                <a:gd name="connsiteY5" fmla="*/ 50800 h 201966"/>
                <a:gd name="connsiteX6" fmla="*/ 684541 w 7220398"/>
                <a:gd name="connsiteY6" fmla="*/ 107306 h 201966"/>
                <a:gd name="connsiteX7" fmla="*/ 628020 w 7220398"/>
                <a:gd name="connsiteY7" fmla="*/ 163823 h 201966"/>
                <a:gd name="connsiteX8" fmla="*/ 571500 w 7220398"/>
                <a:gd name="connsiteY8" fmla="*/ 107306 h 201966"/>
                <a:gd name="connsiteX9" fmla="*/ 628020 w 7220398"/>
                <a:gd name="connsiteY9" fmla="*/ 50800 h 201966"/>
                <a:gd name="connsiteX10" fmla="*/ 488318 w 7220398"/>
                <a:gd name="connsiteY10" fmla="*/ 50800 h 201966"/>
                <a:gd name="connsiteX11" fmla="*/ 544837 w 7220398"/>
                <a:gd name="connsiteY11" fmla="*/ 107306 h 201966"/>
                <a:gd name="connsiteX12" fmla="*/ 488318 w 7220398"/>
                <a:gd name="connsiteY12" fmla="*/ 163823 h 201966"/>
                <a:gd name="connsiteX13" fmla="*/ 431800 w 7220398"/>
                <a:gd name="connsiteY13" fmla="*/ 107306 h 201966"/>
                <a:gd name="connsiteX14" fmla="*/ 488318 w 7220398"/>
                <a:gd name="connsiteY14" fmla="*/ 50800 h 201966"/>
                <a:gd name="connsiteX15" fmla="*/ 348620 w 7220398"/>
                <a:gd name="connsiteY15" fmla="*/ 50800 h 201966"/>
                <a:gd name="connsiteX16" fmla="*/ 405141 w 7220398"/>
                <a:gd name="connsiteY16" fmla="*/ 107306 h 201966"/>
                <a:gd name="connsiteX17" fmla="*/ 348620 w 7220398"/>
                <a:gd name="connsiteY17" fmla="*/ 163823 h 201966"/>
                <a:gd name="connsiteX18" fmla="*/ 292100 w 7220398"/>
                <a:gd name="connsiteY18" fmla="*/ 107306 h 201966"/>
                <a:gd name="connsiteX19" fmla="*/ 348620 w 7220398"/>
                <a:gd name="connsiteY19" fmla="*/ 50800 h 201966"/>
                <a:gd name="connsiteX20" fmla="*/ 196222 w 7220398"/>
                <a:gd name="connsiteY20" fmla="*/ 50800 h 201966"/>
                <a:gd name="connsiteX21" fmla="*/ 252713 w 7220398"/>
                <a:gd name="connsiteY21" fmla="*/ 107306 h 201966"/>
                <a:gd name="connsiteX22" fmla="*/ 196222 w 7220398"/>
                <a:gd name="connsiteY22" fmla="*/ 163823 h 201966"/>
                <a:gd name="connsiteX23" fmla="*/ 139700 w 7220398"/>
                <a:gd name="connsiteY23" fmla="*/ 107306 h 201966"/>
                <a:gd name="connsiteX24" fmla="*/ 196222 w 7220398"/>
                <a:gd name="connsiteY24" fmla="*/ 50800 h 201966"/>
                <a:gd name="connsiteX25" fmla="*/ 56517 w 7220398"/>
                <a:gd name="connsiteY25" fmla="*/ 50800 h 201966"/>
                <a:gd name="connsiteX26" fmla="*/ 113013 w 7220398"/>
                <a:gd name="connsiteY26" fmla="*/ 107306 h 201966"/>
                <a:gd name="connsiteX27" fmla="*/ 56517 w 7220398"/>
                <a:gd name="connsiteY27" fmla="*/ 163823 h 201966"/>
                <a:gd name="connsiteX28" fmla="*/ 0 w 7220398"/>
                <a:gd name="connsiteY28" fmla="*/ 107306 h 201966"/>
                <a:gd name="connsiteX29" fmla="*/ 56517 w 7220398"/>
                <a:gd name="connsiteY29" fmla="*/ 50800 h 201966"/>
                <a:gd name="connsiteX30" fmla="*/ 884231 w 7220398"/>
                <a:gd name="connsiteY30" fmla="*/ 50799 h 201966"/>
                <a:gd name="connsiteX31" fmla="*/ 968363 w 7220398"/>
                <a:gd name="connsiteY31" fmla="*/ 85665 h 201966"/>
                <a:gd name="connsiteX32" fmla="*/ 949994 w 7220398"/>
                <a:gd name="connsiteY32" fmla="*/ 104064 h 201966"/>
                <a:gd name="connsiteX33" fmla="*/ 818500 w 7220398"/>
                <a:gd name="connsiteY33" fmla="*/ 104064 h 201966"/>
                <a:gd name="connsiteX34" fmla="*/ 800100 w 7220398"/>
                <a:gd name="connsiteY34" fmla="*/ 85665 h 201966"/>
                <a:gd name="connsiteX35" fmla="*/ 884231 w 7220398"/>
                <a:gd name="connsiteY35" fmla="*/ 50799 h 201966"/>
                <a:gd name="connsiteX36" fmla="*/ 6760660 w 7220398"/>
                <a:gd name="connsiteY36" fmla="*/ 36283 h 201966"/>
                <a:gd name="connsiteX37" fmla="*/ 7080614 w 7220398"/>
                <a:gd name="connsiteY37" fmla="*/ 36283 h 201966"/>
                <a:gd name="connsiteX38" fmla="*/ 7088316 w 7220398"/>
                <a:gd name="connsiteY38" fmla="*/ 43991 h 201966"/>
                <a:gd name="connsiteX39" fmla="*/ 7088316 w 7220398"/>
                <a:gd name="connsiteY39" fmla="*/ 153938 h 201966"/>
                <a:gd name="connsiteX40" fmla="*/ 7080614 w 7220398"/>
                <a:gd name="connsiteY40" fmla="*/ 161645 h 201966"/>
                <a:gd name="connsiteX41" fmla="*/ 6760660 w 7220398"/>
                <a:gd name="connsiteY41" fmla="*/ 161645 h 201966"/>
                <a:gd name="connsiteX42" fmla="*/ 6752944 w 7220398"/>
                <a:gd name="connsiteY42" fmla="*/ 153938 h 201966"/>
                <a:gd name="connsiteX43" fmla="*/ 6752944 w 7220398"/>
                <a:gd name="connsiteY43" fmla="*/ 43991 h 201966"/>
                <a:gd name="connsiteX44" fmla="*/ 6760660 w 7220398"/>
                <a:gd name="connsiteY44" fmla="*/ 36283 h 201966"/>
                <a:gd name="connsiteX45" fmla="*/ 6750030 w 7220398"/>
                <a:gd name="connsiteY45" fmla="*/ 8275 h 201966"/>
                <a:gd name="connsiteX46" fmla="*/ 6726576 w 7220398"/>
                <a:gd name="connsiteY46" fmla="*/ 31726 h 201966"/>
                <a:gd name="connsiteX47" fmla="*/ 6726576 w 7220398"/>
                <a:gd name="connsiteY47" fmla="*/ 170241 h 201966"/>
                <a:gd name="connsiteX48" fmla="*/ 6750030 w 7220398"/>
                <a:gd name="connsiteY48" fmla="*/ 193691 h 201966"/>
                <a:gd name="connsiteX49" fmla="*/ 7153150 w 7220398"/>
                <a:gd name="connsiteY49" fmla="*/ 193691 h 201966"/>
                <a:gd name="connsiteX50" fmla="*/ 7176604 w 7220398"/>
                <a:gd name="connsiteY50" fmla="*/ 170241 h 201966"/>
                <a:gd name="connsiteX51" fmla="*/ 7176604 w 7220398"/>
                <a:gd name="connsiteY51" fmla="*/ 31726 h 201966"/>
                <a:gd name="connsiteX52" fmla="*/ 7153150 w 7220398"/>
                <a:gd name="connsiteY52" fmla="*/ 8275 h 201966"/>
                <a:gd name="connsiteX53" fmla="*/ 6750030 w 7220398"/>
                <a:gd name="connsiteY53" fmla="*/ 0 h 201966"/>
                <a:gd name="connsiteX54" fmla="*/ 7153150 w 7220398"/>
                <a:gd name="connsiteY54" fmla="*/ 0 h 201966"/>
                <a:gd name="connsiteX55" fmla="*/ 7184856 w 7220398"/>
                <a:gd name="connsiteY55" fmla="*/ 31726 h 201966"/>
                <a:gd name="connsiteX56" fmla="*/ 7184856 w 7220398"/>
                <a:gd name="connsiteY56" fmla="*/ 64134 h 201966"/>
                <a:gd name="connsiteX57" fmla="*/ 7220398 w 7220398"/>
                <a:gd name="connsiteY57" fmla="*/ 100983 h 201966"/>
                <a:gd name="connsiteX58" fmla="*/ 7184856 w 7220398"/>
                <a:gd name="connsiteY58" fmla="*/ 137833 h 201966"/>
                <a:gd name="connsiteX59" fmla="*/ 7184856 w 7220398"/>
                <a:gd name="connsiteY59" fmla="*/ 170241 h 201966"/>
                <a:gd name="connsiteX60" fmla="*/ 7153150 w 7220398"/>
                <a:gd name="connsiteY60" fmla="*/ 201966 h 201966"/>
                <a:gd name="connsiteX61" fmla="*/ 6750030 w 7220398"/>
                <a:gd name="connsiteY61" fmla="*/ 201966 h 201966"/>
                <a:gd name="connsiteX62" fmla="*/ 6718300 w 7220398"/>
                <a:gd name="connsiteY62" fmla="*/ 170241 h 201966"/>
                <a:gd name="connsiteX63" fmla="*/ 6718300 w 7220398"/>
                <a:gd name="connsiteY63" fmla="*/ 31726 h 201966"/>
                <a:gd name="connsiteX64" fmla="*/ 6750030 w 7220398"/>
                <a:gd name="connsiteY64" fmla="*/ 0 h 201966"/>
                <a:gd name="connsiteX65" fmla="*/ 881329 w 7220398"/>
                <a:gd name="connsiteY65" fmla="*/ 0 h 201966"/>
                <a:gd name="connsiteX66" fmla="*/ 1000659 w 7220398"/>
                <a:gd name="connsiteY66" fmla="*/ 49421 h 201966"/>
                <a:gd name="connsiteX67" fmla="*/ 982307 w 7220398"/>
                <a:gd name="connsiteY67" fmla="*/ 67782 h 201966"/>
                <a:gd name="connsiteX68" fmla="*/ 780319 w 7220398"/>
                <a:gd name="connsiteY68" fmla="*/ 67770 h 201966"/>
                <a:gd name="connsiteX69" fmla="*/ 762000 w 7220398"/>
                <a:gd name="connsiteY69" fmla="*/ 49421 h 201966"/>
                <a:gd name="connsiteX70" fmla="*/ 881329 w 7220398"/>
                <a:gd name="connsiteY70" fmla="*/ 0 h 2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220398" h="201966">
                  <a:moveTo>
                    <a:pt x="884246" y="101599"/>
                  </a:moveTo>
                  <a:cubicBezTo>
                    <a:pt x="901595" y="101599"/>
                    <a:pt x="918943" y="108217"/>
                    <a:pt x="932171" y="121452"/>
                  </a:cubicBezTo>
                  <a:lnTo>
                    <a:pt x="884273" y="169391"/>
                  </a:lnTo>
                  <a:lnTo>
                    <a:pt x="836321" y="121452"/>
                  </a:lnTo>
                  <a:cubicBezTo>
                    <a:pt x="849549" y="108217"/>
                    <a:pt x="866897" y="101599"/>
                    <a:pt x="884246" y="101599"/>
                  </a:cubicBezTo>
                  <a:close/>
                  <a:moveTo>
                    <a:pt x="628020" y="50800"/>
                  </a:moveTo>
                  <a:cubicBezTo>
                    <a:pt x="659217" y="50800"/>
                    <a:pt x="684541" y="76094"/>
                    <a:pt x="684541" y="107306"/>
                  </a:cubicBezTo>
                  <a:cubicBezTo>
                    <a:pt x="684541" y="138529"/>
                    <a:pt x="659217" y="163823"/>
                    <a:pt x="628020" y="163823"/>
                  </a:cubicBezTo>
                  <a:cubicBezTo>
                    <a:pt x="596798" y="163823"/>
                    <a:pt x="571500" y="138529"/>
                    <a:pt x="571500" y="107306"/>
                  </a:cubicBezTo>
                  <a:cubicBezTo>
                    <a:pt x="571500" y="76094"/>
                    <a:pt x="596798" y="50800"/>
                    <a:pt x="628020" y="50800"/>
                  </a:cubicBezTo>
                  <a:close/>
                  <a:moveTo>
                    <a:pt x="488318" y="50800"/>
                  </a:moveTo>
                  <a:cubicBezTo>
                    <a:pt x="519540" y="50800"/>
                    <a:pt x="544837" y="76094"/>
                    <a:pt x="544837" y="107306"/>
                  </a:cubicBezTo>
                  <a:cubicBezTo>
                    <a:pt x="544837" y="138529"/>
                    <a:pt x="519540" y="163823"/>
                    <a:pt x="488318" y="163823"/>
                  </a:cubicBezTo>
                  <a:cubicBezTo>
                    <a:pt x="457123" y="163823"/>
                    <a:pt x="431800" y="138529"/>
                    <a:pt x="431800" y="107306"/>
                  </a:cubicBezTo>
                  <a:cubicBezTo>
                    <a:pt x="431800" y="76094"/>
                    <a:pt x="457123" y="50800"/>
                    <a:pt x="488318" y="50800"/>
                  </a:cubicBezTo>
                  <a:close/>
                  <a:moveTo>
                    <a:pt x="348620" y="50800"/>
                  </a:moveTo>
                  <a:cubicBezTo>
                    <a:pt x="379817" y="50800"/>
                    <a:pt x="405141" y="76094"/>
                    <a:pt x="405141" y="107306"/>
                  </a:cubicBezTo>
                  <a:cubicBezTo>
                    <a:pt x="405141" y="138529"/>
                    <a:pt x="379817" y="163823"/>
                    <a:pt x="348620" y="163823"/>
                  </a:cubicBezTo>
                  <a:cubicBezTo>
                    <a:pt x="317398" y="163823"/>
                    <a:pt x="292100" y="138529"/>
                    <a:pt x="292100" y="107306"/>
                  </a:cubicBezTo>
                  <a:cubicBezTo>
                    <a:pt x="292100" y="76094"/>
                    <a:pt x="317398" y="50800"/>
                    <a:pt x="348620" y="50800"/>
                  </a:cubicBezTo>
                  <a:close/>
                  <a:moveTo>
                    <a:pt x="196222" y="50800"/>
                  </a:moveTo>
                  <a:cubicBezTo>
                    <a:pt x="227416" y="50800"/>
                    <a:pt x="252713" y="76094"/>
                    <a:pt x="252713" y="107306"/>
                  </a:cubicBezTo>
                  <a:cubicBezTo>
                    <a:pt x="252713" y="138529"/>
                    <a:pt x="227416" y="163823"/>
                    <a:pt x="196222" y="163823"/>
                  </a:cubicBezTo>
                  <a:cubicBezTo>
                    <a:pt x="164971" y="163823"/>
                    <a:pt x="139700" y="138529"/>
                    <a:pt x="139700" y="107306"/>
                  </a:cubicBezTo>
                  <a:cubicBezTo>
                    <a:pt x="139700" y="76094"/>
                    <a:pt x="164971" y="50800"/>
                    <a:pt x="196222" y="50800"/>
                  </a:cubicBezTo>
                  <a:close/>
                  <a:moveTo>
                    <a:pt x="56517" y="50800"/>
                  </a:moveTo>
                  <a:cubicBezTo>
                    <a:pt x="87742" y="50800"/>
                    <a:pt x="113013" y="76094"/>
                    <a:pt x="113013" y="107306"/>
                  </a:cubicBezTo>
                  <a:cubicBezTo>
                    <a:pt x="113013" y="138529"/>
                    <a:pt x="87742" y="163823"/>
                    <a:pt x="56517" y="163823"/>
                  </a:cubicBezTo>
                  <a:cubicBezTo>
                    <a:pt x="25297" y="163823"/>
                    <a:pt x="0" y="138529"/>
                    <a:pt x="0" y="107306"/>
                  </a:cubicBezTo>
                  <a:cubicBezTo>
                    <a:pt x="0" y="76094"/>
                    <a:pt x="25297" y="50800"/>
                    <a:pt x="56517" y="50800"/>
                  </a:cubicBezTo>
                  <a:close/>
                  <a:moveTo>
                    <a:pt x="884231" y="50799"/>
                  </a:moveTo>
                  <a:cubicBezTo>
                    <a:pt x="914686" y="50799"/>
                    <a:pt x="945141" y="62421"/>
                    <a:pt x="968363" y="85665"/>
                  </a:cubicBezTo>
                  <a:lnTo>
                    <a:pt x="949994" y="104064"/>
                  </a:lnTo>
                  <a:cubicBezTo>
                    <a:pt x="913678" y="67746"/>
                    <a:pt x="854785" y="67746"/>
                    <a:pt x="818500" y="104064"/>
                  </a:cubicBezTo>
                  <a:lnTo>
                    <a:pt x="800100" y="85665"/>
                  </a:lnTo>
                  <a:cubicBezTo>
                    <a:pt x="823322" y="62421"/>
                    <a:pt x="853777" y="50799"/>
                    <a:pt x="884231" y="50799"/>
                  </a:cubicBezTo>
                  <a:close/>
                  <a:moveTo>
                    <a:pt x="6760660" y="36283"/>
                  </a:moveTo>
                  <a:lnTo>
                    <a:pt x="7080614" y="36283"/>
                  </a:lnTo>
                  <a:cubicBezTo>
                    <a:pt x="7084854" y="36283"/>
                    <a:pt x="7088316" y="39748"/>
                    <a:pt x="7088316" y="43991"/>
                  </a:cubicBezTo>
                  <a:lnTo>
                    <a:pt x="7088316" y="153938"/>
                  </a:lnTo>
                  <a:cubicBezTo>
                    <a:pt x="7088316" y="158180"/>
                    <a:pt x="7084854" y="161645"/>
                    <a:pt x="7080614" y="161645"/>
                  </a:cubicBezTo>
                  <a:cubicBezTo>
                    <a:pt x="7080614" y="161645"/>
                    <a:pt x="6760660" y="161645"/>
                    <a:pt x="6760660" y="161645"/>
                  </a:cubicBezTo>
                  <a:cubicBezTo>
                    <a:pt x="6756406" y="161645"/>
                    <a:pt x="6752944" y="158180"/>
                    <a:pt x="6752944" y="153938"/>
                  </a:cubicBezTo>
                  <a:lnTo>
                    <a:pt x="6752944" y="43991"/>
                  </a:lnTo>
                  <a:cubicBezTo>
                    <a:pt x="6752944" y="39748"/>
                    <a:pt x="6756406" y="36283"/>
                    <a:pt x="6760660" y="36283"/>
                  </a:cubicBezTo>
                  <a:close/>
                  <a:moveTo>
                    <a:pt x="6750030" y="8275"/>
                  </a:moveTo>
                  <a:cubicBezTo>
                    <a:pt x="6737106" y="8275"/>
                    <a:pt x="6726576" y="18785"/>
                    <a:pt x="6726576" y="31726"/>
                  </a:cubicBezTo>
                  <a:lnTo>
                    <a:pt x="6726576" y="170241"/>
                  </a:lnTo>
                  <a:cubicBezTo>
                    <a:pt x="6726576" y="183172"/>
                    <a:pt x="6737106" y="193691"/>
                    <a:pt x="6750030" y="193691"/>
                  </a:cubicBezTo>
                  <a:lnTo>
                    <a:pt x="7153150" y="193691"/>
                  </a:lnTo>
                  <a:cubicBezTo>
                    <a:pt x="7166098" y="193691"/>
                    <a:pt x="7176604" y="183172"/>
                    <a:pt x="7176604" y="170241"/>
                  </a:cubicBezTo>
                  <a:cubicBezTo>
                    <a:pt x="7176604" y="170241"/>
                    <a:pt x="7176604" y="31726"/>
                    <a:pt x="7176604" y="31726"/>
                  </a:cubicBezTo>
                  <a:cubicBezTo>
                    <a:pt x="7176604" y="18785"/>
                    <a:pt x="7166098" y="8275"/>
                    <a:pt x="7153150" y="8275"/>
                  </a:cubicBezTo>
                  <a:close/>
                  <a:moveTo>
                    <a:pt x="6750030" y="0"/>
                  </a:moveTo>
                  <a:lnTo>
                    <a:pt x="7153150" y="0"/>
                  </a:lnTo>
                  <a:cubicBezTo>
                    <a:pt x="7170630" y="0"/>
                    <a:pt x="7184856" y="14222"/>
                    <a:pt x="7184856" y="31726"/>
                  </a:cubicBezTo>
                  <a:lnTo>
                    <a:pt x="7184856" y="64134"/>
                  </a:lnTo>
                  <a:cubicBezTo>
                    <a:pt x="7204614" y="65031"/>
                    <a:pt x="7220398" y="81030"/>
                    <a:pt x="7220398" y="100983"/>
                  </a:cubicBezTo>
                  <a:cubicBezTo>
                    <a:pt x="7220398" y="120927"/>
                    <a:pt x="7204614" y="136935"/>
                    <a:pt x="7184856" y="137833"/>
                  </a:cubicBezTo>
                  <a:lnTo>
                    <a:pt x="7184856" y="170241"/>
                  </a:lnTo>
                  <a:cubicBezTo>
                    <a:pt x="7184856" y="187744"/>
                    <a:pt x="7170630" y="201966"/>
                    <a:pt x="7153150" y="201966"/>
                  </a:cubicBezTo>
                  <a:lnTo>
                    <a:pt x="6750030" y="201966"/>
                  </a:lnTo>
                  <a:cubicBezTo>
                    <a:pt x="6732526" y="201966"/>
                    <a:pt x="6718300" y="187744"/>
                    <a:pt x="6718300" y="170241"/>
                  </a:cubicBezTo>
                  <a:lnTo>
                    <a:pt x="6718300" y="31726"/>
                  </a:lnTo>
                  <a:cubicBezTo>
                    <a:pt x="6718300" y="14222"/>
                    <a:pt x="6732526" y="0"/>
                    <a:pt x="6750030" y="0"/>
                  </a:cubicBezTo>
                  <a:close/>
                  <a:moveTo>
                    <a:pt x="881329" y="0"/>
                  </a:moveTo>
                  <a:cubicBezTo>
                    <a:pt x="924520" y="0"/>
                    <a:pt x="967711" y="16474"/>
                    <a:pt x="1000659" y="49421"/>
                  </a:cubicBezTo>
                  <a:lnTo>
                    <a:pt x="982307" y="67782"/>
                  </a:lnTo>
                  <a:cubicBezTo>
                    <a:pt x="926553" y="12002"/>
                    <a:pt x="836106" y="12002"/>
                    <a:pt x="780319" y="67770"/>
                  </a:cubicBezTo>
                  <a:cubicBezTo>
                    <a:pt x="780319" y="67770"/>
                    <a:pt x="762000" y="49421"/>
                    <a:pt x="762000" y="49421"/>
                  </a:cubicBezTo>
                  <a:cubicBezTo>
                    <a:pt x="794948" y="16474"/>
                    <a:pt x="838139" y="0"/>
                    <a:pt x="881329" y="0"/>
                  </a:cubicBezTo>
                  <a:close/>
                </a:path>
              </a:pathLst>
            </a:custGeom>
            <a:solidFill>
              <a:srgbClr val="000000"/>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7" name="Shape 23">
              <a:extLst>
                <a:ext uri="{FF2B5EF4-FFF2-40B4-BE49-F238E27FC236}">
                  <a16:creationId xmlns:a16="http://schemas.microsoft.com/office/drawing/2014/main" id="{B205BA0B-05F6-4CCC-B8F3-D57913B6E803}"/>
                </a:ext>
              </a:extLst>
            </p:cNvPr>
            <p:cNvSpPr/>
            <p:nvPr/>
          </p:nvSpPr>
          <p:spPr>
            <a:xfrm>
              <a:off x="18245261" y="6353566"/>
              <a:ext cx="46382" cy="10899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adFill>
              <a:gsLst>
                <a:gs pos="18000">
                  <a:srgbClr val="D6B992"/>
                </a:gs>
                <a:gs pos="71000">
                  <a:srgbClr val="D6B992"/>
                </a:gs>
                <a:gs pos="3000">
                  <a:srgbClr val="9D7F5B"/>
                </a:gs>
                <a:gs pos="90000">
                  <a:srgbClr val="9D7F5B"/>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8" name="Shape 24">
              <a:extLst>
                <a:ext uri="{FF2B5EF4-FFF2-40B4-BE49-F238E27FC236}">
                  <a16:creationId xmlns:a16="http://schemas.microsoft.com/office/drawing/2014/main" id="{79C6E9B4-E27A-4610-9AB2-FBA89E9B8F68}"/>
                </a:ext>
              </a:extLst>
            </p:cNvPr>
            <p:cNvSpPr/>
            <p:nvPr/>
          </p:nvSpPr>
          <p:spPr>
            <a:xfrm>
              <a:off x="18223908" y="6353566"/>
              <a:ext cx="23191" cy="10895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041"/>
                  </a:lnTo>
                  <a:lnTo>
                    <a:pt x="0" y="559"/>
                  </a:lnTo>
                  <a:cubicBezTo>
                    <a:pt x="0" y="559"/>
                    <a:pt x="21600" y="0"/>
                    <a:pt x="21600" y="0"/>
                  </a:cubicBezTo>
                  <a:close/>
                </a:path>
              </a:pathLst>
            </a:custGeom>
            <a:gradFill>
              <a:gsLst>
                <a:gs pos="0">
                  <a:srgbClr val="9D7F5B"/>
                </a:gs>
                <a:gs pos="100000">
                  <a:srgbClr val="9D7F5B"/>
                </a:gs>
                <a:gs pos="49000">
                  <a:srgbClr val="ECDCAA"/>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9" name="Shape 25">
              <a:extLst>
                <a:ext uri="{FF2B5EF4-FFF2-40B4-BE49-F238E27FC236}">
                  <a16:creationId xmlns:a16="http://schemas.microsoft.com/office/drawing/2014/main" id="{15E6DAED-3A28-4AFC-828F-BEBE546CD78A}"/>
                </a:ext>
              </a:extLst>
            </p:cNvPr>
            <p:cNvSpPr/>
            <p:nvPr/>
          </p:nvSpPr>
          <p:spPr>
            <a:xfrm>
              <a:off x="18266614" y="5093736"/>
              <a:ext cx="26590" cy="5782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adFill>
              <a:gsLst>
                <a:gs pos="18000">
                  <a:srgbClr val="D6B992"/>
                </a:gs>
                <a:gs pos="71000">
                  <a:srgbClr val="D6B992"/>
                </a:gs>
                <a:gs pos="3000">
                  <a:srgbClr val="9D7F5B"/>
                </a:gs>
                <a:gs pos="90000">
                  <a:srgbClr val="9D7F5B"/>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0" name="Shape 26">
              <a:extLst>
                <a:ext uri="{FF2B5EF4-FFF2-40B4-BE49-F238E27FC236}">
                  <a16:creationId xmlns:a16="http://schemas.microsoft.com/office/drawing/2014/main" id="{81DB70D9-80D6-46A6-A825-3632AC062DFC}"/>
                </a:ext>
              </a:extLst>
            </p:cNvPr>
            <p:cNvSpPr/>
            <p:nvPr/>
          </p:nvSpPr>
          <p:spPr>
            <a:xfrm>
              <a:off x="18255938" y="5093736"/>
              <a:ext cx="13295" cy="57797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0997"/>
                  </a:lnTo>
                  <a:lnTo>
                    <a:pt x="0" y="604"/>
                  </a:lnTo>
                  <a:cubicBezTo>
                    <a:pt x="0" y="604"/>
                    <a:pt x="21600" y="0"/>
                    <a:pt x="21600" y="0"/>
                  </a:cubicBezTo>
                  <a:close/>
                </a:path>
              </a:pathLst>
            </a:custGeom>
            <a:gradFill>
              <a:gsLst>
                <a:gs pos="0">
                  <a:srgbClr val="9D7F5B"/>
                </a:gs>
                <a:gs pos="100000">
                  <a:srgbClr val="9D7F5B"/>
                </a:gs>
                <a:gs pos="49000">
                  <a:srgbClr val="ECDCAA"/>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1" name="Shape 27">
              <a:extLst>
                <a:ext uri="{FF2B5EF4-FFF2-40B4-BE49-F238E27FC236}">
                  <a16:creationId xmlns:a16="http://schemas.microsoft.com/office/drawing/2014/main" id="{A0DE8B44-6D83-4DD6-869D-3385EC48ED7A}"/>
                </a:ext>
              </a:extLst>
            </p:cNvPr>
            <p:cNvSpPr/>
            <p:nvPr/>
          </p:nvSpPr>
          <p:spPr>
            <a:xfrm>
              <a:off x="18245261" y="7698808"/>
              <a:ext cx="46382" cy="10899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adFill>
              <a:gsLst>
                <a:gs pos="18000">
                  <a:srgbClr val="D6B992"/>
                </a:gs>
                <a:gs pos="71000">
                  <a:srgbClr val="D6B992"/>
                </a:gs>
                <a:gs pos="3000">
                  <a:srgbClr val="9D7F5B"/>
                </a:gs>
                <a:gs pos="90000">
                  <a:srgbClr val="9D7F5B"/>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2" name="Shape 28">
              <a:extLst>
                <a:ext uri="{FF2B5EF4-FFF2-40B4-BE49-F238E27FC236}">
                  <a16:creationId xmlns:a16="http://schemas.microsoft.com/office/drawing/2014/main" id="{CB8B5650-2928-4E59-9004-9B0C6ACAF2CD}"/>
                </a:ext>
              </a:extLst>
            </p:cNvPr>
            <p:cNvSpPr/>
            <p:nvPr/>
          </p:nvSpPr>
          <p:spPr>
            <a:xfrm>
              <a:off x="18223908" y="7698808"/>
              <a:ext cx="23191" cy="10895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041"/>
                  </a:lnTo>
                  <a:lnTo>
                    <a:pt x="0" y="559"/>
                  </a:lnTo>
                  <a:cubicBezTo>
                    <a:pt x="0" y="559"/>
                    <a:pt x="21600" y="0"/>
                    <a:pt x="21600" y="0"/>
                  </a:cubicBezTo>
                  <a:close/>
                </a:path>
              </a:pathLst>
            </a:custGeom>
            <a:gradFill>
              <a:gsLst>
                <a:gs pos="0">
                  <a:srgbClr val="9D7F5B"/>
                </a:gs>
                <a:gs pos="100000">
                  <a:srgbClr val="9D7F5B"/>
                </a:gs>
                <a:gs pos="49000">
                  <a:srgbClr val="ECDCAA"/>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3" name="Shape 29">
              <a:extLst>
                <a:ext uri="{FF2B5EF4-FFF2-40B4-BE49-F238E27FC236}">
                  <a16:creationId xmlns:a16="http://schemas.microsoft.com/office/drawing/2014/main" id="{D08B170C-98BE-49B3-86F7-436E42EF4AA3}"/>
                </a:ext>
              </a:extLst>
            </p:cNvPr>
            <p:cNvSpPr/>
            <p:nvPr/>
          </p:nvSpPr>
          <p:spPr>
            <a:xfrm>
              <a:off x="25419887" y="6353566"/>
              <a:ext cx="46382" cy="10899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gradFill>
              <a:gsLst>
                <a:gs pos="18000">
                  <a:srgbClr val="D6B992"/>
                </a:gs>
                <a:gs pos="71000">
                  <a:srgbClr val="D6B992"/>
                </a:gs>
                <a:gs pos="3000">
                  <a:srgbClr val="9D7F5B"/>
                </a:gs>
                <a:gs pos="90000">
                  <a:srgbClr val="9D7F5B"/>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4" name="Shape 30">
              <a:extLst>
                <a:ext uri="{FF2B5EF4-FFF2-40B4-BE49-F238E27FC236}">
                  <a16:creationId xmlns:a16="http://schemas.microsoft.com/office/drawing/2014/main" id="{35119328-B487-48C8-B887-C8313F4DAE10}"/>
                </a:ext>
              </a:extLst>
            </p:cNvPr>
            <p:cNvSpPr/>
            <p:nvPr/>
          </p:nvSpPr>
          <p:spPr>
            <a:xfrm>
              <a:off x="25467142" y="6355146"/>
              <a:ext cx="23191" cy="10895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559"/>
                  </a:lnTo>
                  <a:lnTo>
                    <a:pt x="21600" y="21041"/>
                  </a:lnTo>
                  <a:cubicBezTo>
                    <a:pt x="21600" y="21041"/>
                    <a:pt x="0" y="21600"/>
                    <a:pt x="0" y="21600"/>
                  </a:cubicBezTo>
                  <a:close/>
                </a:path>
              </a:pathLst>
            </a:custGeom>
            <a:gradFill>
              <a:gsLst>
                <a:gs pos="0">
                  <a:srgbClr val="9D7F5B"/>
                </a:gs>
                <a:gs pos="100000">
                  <a:srgbClr val="9D7F5B"/>
                </a:gs>
                <a:gs pos="49000">
                  <a:srgbClr val="ECDCAA"/>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5" name="Shape 31">
              <a:extLst>
                <a:ext uri="{FF2B5EF4-FFF2-40B4-BE49-F238E27FC236}">
                  <a16:creationId xmlns:a16="http://schemas.microsoft.com/office/drawing/2014/main" id="{7176B53F-65A1-4E97-896C-5635A67E5965}"/>
                </a:ext>
              </a:extLst>
            </p:cNvPr>
            <p:cNvSpPr/>
            <p:nvPr/>
          </p:nvSpPr>
          <p:spPr>
            <a:xfrm>
              <a:off x="20594097" y="4036760"/>
              <a:ext cx="241079" cy="2410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7" y="21600"/>
                    <a:pt x="10801" y="21600"/>
                  </a:cubicBezTo>
                  <a:cubicBezTo>
                    <a:pt x="4836" y="21600"/>
                    <a:pt x="0" y="16765"/>
                    <a:pt x="0" y="10800"/>
                  </a:cubicBezTo>
                  <a:cubicBezTo>
                    <a:pt x="0" y="4835"/>
                    <a:pt x="4836" y="0"/>
                    <a:pt x="10801" y="0"/>
                  </a:cubicBezTo>
                  <a:cubicBezTo>
                    <a:pt x="16767" y="0"/>
                    <a:pt x="21600" y="4835"/>
                    <a:pt x="21600" y="10800"/>
                  </a:cubicBezTo>
                  <a:close/>
                </a:path>
              </a:pathLst>
            </a:custGeom>
            <a:gradFill>
              <a:gsLst>
                <a:gs pos="5000">
                  <a:srgbClr val="222729"/>
                </a:gs>
                <a:gs pos="96010">
                  <a:srgbClr val="7D7F7F"/>
                </a:gs>
              </a:gsLst>
              <a:lin ang="326536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6" name="Shape 32">
              <a:extLst>
                <a:ext uri="{FF2B5EF4-FFF2-40B4-BE49-F238E27FC236}">
                  <a16:creationId xmlns:a16="http://schemas.microsoft.com/office/drawing/2014/main" id="{F272391B-2F92-4E52-980A-086752EAF812}"/>
                </a:ext>
              </a:extLst>
            </p:cNvPr>
            <p:cNvSpPr/>
            <p:nvPr/>
          </p:nvSpPr>
          <p:spPr>
            <a:xfrm>
              <a:off x="20658156" y="4090143"/>
              <a:ext cx="129247" cy="129237"/>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4"/>
                    <a:pt x="16767" y="21600"/>
                    <a:pt x="10802" y="21600"/>
                  </a:cubicBezTo>
                  <a:cubicBezTo>
                    <a:pt x="4837" y="21600"/>
                    <a:pt x="0" y="16764"/>
                    <a:pt x="0" y="10801"/>
                  </a:cubicBezTo>
                  <a:cubicBezTo>
                    <a:pt x="0" y="4836"/>
                    <a:pt x="4837" y="0"/>
                    <a:pt x="10802" y="0"/>
                  </a:cubicBezTo>
                  <a:cubicBezTo>
                    <a:pt x="16767" y="0"/>
                    <a:pt x="21600" y="4836"/>
                    <a:pt x="21600" y="10801"/>
                  </a:cubicBezTo>
                  <a:close/>
                </a:path>
              </a:pathLst>
            </a:custGeom>
            <a:solidFill>
              <a:srgbClr val="080A0A"/>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7" name="Shape 33">
              <a:extLst>
                <a:ext uri="{FF2B5EF4-FFF2-40B4-BE49-F238E27FC236}">
                  <a16:creationId xmlns:a16="http://schemas.microsoft.com/office/drawing/2014/main" id="{4DD6B926-D0DA-49DC-928A-BF4BDCD4B908}"/>
                </a:ext>
              </a:extLst>
            </p:cNvPr>
            <p:cNvSpPr/>
            <p:nvPr/>
          </p:nvSpPr>
          <p:spPr>
            <a:xfrm>
              <a:off x="20668833" y="4100819"/>
              <a:ext cx="111876" cy="1118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4"/>
                    <a:pt x="16764" y="21600"/>
                    <a:pt x="10800" y="21600"/>
                  </a:cubicBezTo>
                  <a:cubicBezTo>
                    <a:pt x="4836" y="21600"/>
                    <a:pt x="0" y="16764"/>
                    <a:pt x="0" y="10800"/>
                  </a:cubicBezTo>
                  <a:cubicBezTo>
                    <a:pt x="0" y="4836"/>
                    <a:pt x="4836" y="0"/>
                    <a:pt x="10800" y="0"/>
                  </a:cubicBezTo>
                  <a:cubicBezTo>
                    <a:pt x="16764" y="0"/>
                    <a:pt x="21600" y="4836"/>
                    <a:pt x="21600" y="10800"/>
                  </a:cubicBezTo>
                  <a:close/>
                </a:path>
              </a:pathLst>
            </a:custGeom>
            <a:gradFill>
              <a:gsLst>
                <a:gs pos="7000">
                  <a:srgbClr val="39669E"/>
                </a:gs>
                <a:gs pos="90979">
                  <a:srgbClr val="294C7E"/>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8" name="Shape 34">
              <a:extLst>
                <a:ext uri="{FF2B5EF4-FFF2-40B4-BE49-F238E27FC236}">
                  <a16:creationId xmlns:a16="http://schemas.microsoft.com/office/drawing/2014/main" id="{A5D16237-BF7B-4C3C-8239-35D63A07071A}"/>
                </a:ext>
              </a:extLst>
            </p:cNvPr>
            <p:cNvSpPr/>
            <p:nvPr/>
          </p:nvSpPr>
          <p:spPr>
            <a:xfrm>
              <a:off x="21277395" y="4090143"/>
              <a:ext cx="1159539" cy="133347"/>
            </a:xfrm>
            <a:custGeom>
              <a:avLst/>
              <a:gdLst/>
              <a:ahLst/>
              <a:cxnLst>
                <a:cxn ang="0">
                  <a:pos x="wd2" y="hd2"/>
                </a:cxn>
                <a:cxn ang="5400000">
                  <a:pos x="wd2" y="hd2"/>
                </a:cxn>
                <a:cxn ang="10800000">
                  <a:pos x="wd2" y="hd2"/>
                </a:cxn>
                <a:cxn ang="16200000">
                  <a:pos x="wd2" y="hd2"/>
                </a:cxn>
              </a:cxnLst>
              <a:rect l="0" t="0" r="r" b="b"/>
              <a:pathLst>
                <a:path w="21600" h="21600" extrusionOk="0">
                  <a:moveTo>
                    <a:pt x="20358" y="0"/>
                  </a:moveTo>
                  <a:lnTo>
                    <a:pt x="1242" y="0"/>
                  </a:lnTo>
                  <a:cubicBezTo>
                    <a:pt x="556" y="0"/>
                    <a:pt x="0" y="4835"/>
                    <a:pt x="0" y="10800"/>
                  </a:cubicBezTo>
                  <a:cubicBezTo>
                    <a:pt x="0" y="16765"/>
                    <a:pt x="556" y="21600"/>
                    <a:pt x="1242" y="21600"/>
                  </a:cubicBezTo>
                  <a:lnTo>
                    <a:pt x="20358" y="21600"/>
                  </a:lnTo>
                  <a:cubicBezTo>
                    <a:pt x="21044" y="21600"/>
                    <a:pt x="21600" y="16765"/>
                    <a:pt x="21600" y="10800"/>
                  </a:cubicBezTo>
                  <a:cubicBezTo>
                    <a:pt x="21600" y="4835"/>
                    <a:pt x="21044" y="0"/>
                    <a:pt x="20358" y="0"/>
                  </a:cubicBezTo>
                  <a:close/>
                </a:path>
              </a:pathLst>
            </a:custGeom>
            <a:solidFill>
              <a:srgbClr val="00000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9" name="Shape 35">
              <a:extLst>
                <a:ext uri="{FF2B5EF4-FFF2-40B4-BE49-F238E27FC236}">
                  <a16:creationId xmlns:a16="http://schemas.microsoft.com/office/drawing/2014/main" id="{3167DC35-C312-4D70-85AE-871189A21FBD}"/>
                </a:ext>
              </a:extLst>
            </p:cNvPr>
            <p:cNvSpPr/>
            <p:nvPr/>
          </p:nvSpPr>
          <p:spPr>
            <a:xfrm>
              <a:off x="21277395" y="4100819"/>
              <a:ext cx="1159539" cy="116724"/>
            </a:xfrm>
            <a:custGeom>
              <a:avLst/>
              <a:gdLst/>
              <a:ahLst/>
              <a:cxnLst>
                <a:cxn ang="0">
                  <a:pos x="wd2" y="hd2"/>
                </a:cxn>
                <a:cxn ang="5400000">
                  <a:pos x="wd2" y="hd2"/>
                </a:cxn>
                <a:cxn ang="10800000">
                  <a:pos x="wd2" y="hd2"/>
                </a:cxn>
                <a:cxn ang="16200000">
                  <a:pos x="wd2" y="hd2"/>
                </a:cxn>
              </a:cxnLst>
              <a:rect l="0" t="0" r="r" b="b"/>
              <a:pathLst>
                <a:path w="21600" h="21600" extrusionOk="0">
                  <a:moveTo>
                    <a:pt x="20358" y="18895"/>
                  </a:moveTo>
                  <a:lnTo>
                    <a:pt x="1242" y="18895"/>
                  </a:lnTo>
                  <a:cubicBezTo>
                    <a:pt x="729" y="18895"/>
                    <a:pt x="311" y="15264"/>
                    <a:pt x="311" y="10800"/>
                  </a:cubicBezTo>
                  <a:cubicBezTo>
                    <a:pt x="311" y="6337"/>
                    <a:pt x="729" y="2705"/>
                    <a:pt x="1242" y="2705"/>
                  </a:cubicBezTo>
                  <a:lnTo>
                    <a:pt x="20358" y="2705"/>
                  </a:lnTo>
                  <a:cubicBezTo>
                    <a:pt x="20871" y="2705"/>
                    <a:pt x="21289" y="6337"/>
                    <a:pt x="21289" y="10800"/>
                  </a:cubicBezTo>
                  <a:cubicBezTo>
                    <a:pt x="21289" y="15264"/>
                    <a:pt x="20871" y="18895"/>
                    <a:pt x="20358" y="18895"/>
                  </a:cubicBezTo>
                  <a:close/>
                  <a:moveTo>
                    <a:pt x="20358" y="0"/>
                  </a:moveTo>
                  <a:lnTo>
                    <a:pt x="1242" y="0"/>
                  </a:lnTo>
                  <a:cubicBezTo>
                    <a:pt x="556" y="0"/>
                    <a:pt x="0" y="4834"/>
                    <a:pt x="0" y="10800"/>
                  </a:cubicBezTo>
                  <a:cubicBezTo>
                    <a:pt x="0" y="16766"/>
                    <a:pt x="556" y="21600"/>
                    <a:pt x="1242" y="21600"/>
                  </a:cubicBezTo>
                  <a:lnTo>
                    <a:pt x="20358" y="21600"/>
                  </a:lnTo>
                  <a:cubicBezTo>
                    <a:pt x="21044" y="21600"/>
                    <a:pt x="21600" y="16766"/>
                    <a:pt x="21600" y="10800"/>
                  </a:cubicBezTo>
                  <a:cubicBezTo>
                    <a:pt x="21600" y="4834"/>
                    <a:pt x="21044" y="0"/>
                    <a:pt x="20358" y="0"/>
                  </a:cubicBezTo>
                  <a:close/>
                </a:path>
              </a:pathLst>
            </a:custGeom>
            <a:gradFill>
              <a:gsLst>
                <a:gs pos="18000">
                  <a:srgbClr val="A38A5C"/>
                </a:gs>
                <a:gs pos="58000">
                  <a:srgbClr val="D6B992"/>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0" name="Shape 36">
              <a:extLst>
                <a:ext uri="{FF2B5EF4-FFF2-40B4-BE49-F238E27FC236}">
                  <a16:creationId xmlns:a16="http://schemas.microsoft.com/office/drawing/2014/main" id="{FD7DDEFD-3DFB-41B2-8796-CEC000DFB9A5}"/>
                </a:ext>
              </a:extLst>
            </p:cNvPr>
            <p:cNvSpPr/>
            <p:nvPr/>
          </p:nvSpPr>
          <p:spPr>
            <a:xfrm>
              <a:off x="21277395" y="4090143"/>
              <a:ext cx="1159539" cy="133347"/>
            </a:xfrm>
            <a:custGeom>
              <a:avLst/>
              <a:gdLst/>
              <a:ahLst/>
              <a:cxnLst>
                <a:cxn ang="0">
                  <a:pos x="wd2" y="hd2"/>
                </a:cxn>
                <a:cxn ang="5400000">
                  <a:pos x="wd2" y="hd2"/>
                </a:cxn>
                <a:cxn ang="10800000">
                  <a:pos x="wd2" y="hd2"/>
                </a:cxn>
                <a:cxn ang="16200000">
                  <a:pos x="wd2" y="hd2"/>
                </a:cxn>
              </a:cxnLst>
              <a:rect l="0" t="0" r="r" b="b"/>
              <a:pathLst>
                <a:path w="21600" h="21600" extrusionOk="0">
                  <a:moveTo>
                    <a:pt x="20358" y="18895"/>
                  </a:moveTo>
                  <a:lnTo>
                    <a:pt x="1242" y="18895"/>
                  </a:lnTo>
                  <a:cubicBezTo>
                    <a:pt x="729" y="18895"/>
                    <a:pt x="311" y="15265"/>
                    <a:pt x="311" y="10800"/>
                  </a:cubicBezTo>
                  <a:cubicBezTo>
                    <a:pt x="311" y="6335"/>
                    <a:pt x="729" y="2705"/>
                    <a:pt x="1242" y="2705"/>
                  </a:cubicBezTo>
                  <a:lnTo>
                    <a:pt x="20358" y="2705"/>
                  </a:lnTo>
                  <a:cubicBezTo>
                    <a:pt x="20871" y="2705"/>
                    <a:pt x="21289" y="6335"/>
                    <a:pt x="21289" y="10800"/>
                  </a:cubicBezTo>
                  <a:cubicBezTo>
                    <a:pt x="21289" y="15265"/>
                    <a:pt x="20871" y="18895"/>
                    <a:pt x="20358" y="18895"/>
                  </a:cubicBezTo>
                  <a:close/>
                  <a:moveTo>
                    <a:pt x="20358" y="0"/>
                  </a:moveTo>
                  <a:lnTo>
                    <a:pt x="1242" y="0"/>
                  </a:lnTo>
                  <a:cubicBezTo>
                    <a:pt x="556" y="0"/>
                    <a:pt x="0" y="4835"/>
                    <a:pt x="0" y="10800"/>
                  </a:cubicBezTo>
                  <a:cubicBezTo>
                    <a:pt x="0" y="16765"/>
                    <a:pt x="556" y="21600"/>
                    <a:pt x="1242" y="21600"/>
                  </a:cubicBezTo>
                  <a:lnTo>
                    <a:pt x="20358" y="21600"/>
                  </a:lnTo>
                  <a:cubicBezTo>
                    <a:pt x="21044" y="21600"/>
                    <a:pt x="21600" y="16765"/>
                    <a:pt x="21600" y="10800"/>
                  </a:cubicBezTo>
                  <a:cubicBezTo>
                    <a:pt x="21600" y="4835"/>
                    <a:pt x="21044" y="0"/>
                    <a:pt x="20358" y="0"/>
                  </a:cubicBezTo>
                  <a:close/>
                </a:path>
              </a:pathLst>
            </a:custGeom>
            <a:gradFill>
              <a:gsLst>
                <a:gs pos="18000">
                  <a:srgbClr val="A38A5C"/>
                </a:gs>
                <a:gs pos="58000">
                  <a:srgbClr val="D6B992"/>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1" name="Shape 37">
              <a:extLst>
                <a:ext uri="{FF2B5EF4-FFF2-40B4-BE49-F238E27FC236}">
                  <a16:creationId xmlns:a16="http://schemas.microsoft.com/office/drawing/2014/main" id="{60087F9D-C45F-479E-9EF6-7434941F98E0}"/>
                </a:ext>
              </a:extLst>
            </p:cNvPr>
            <p:cNvSpPr/>
            <p:nvPr/>
          </p:nvSpPr>
          <p:spPr>
            <a:xfrm>
              <a:off x="18287967" y="16528293"/>
              <a:ext cx="116882" cy="21243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D6B99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2" name="Oval 371">
              <a:extLst>
                <a:ext uri="{FF2B5EF4-FFF2-40B4-BE49-F238E27FC236}">
                  <a16:creationId xmlns:a16="http://schemas.microsoft.com/office/drawing/2014/main" id="{50268797-1B11-4D42-BF7A-4C7539F221B5}"/>
                </a:ext>
              </a:extLst>
            </p:cNvPr>
            <p:cNvSpPr/>
            <p:nvPr/>
          </p:nvSpPr>
          <p:spPr>
            <a:xfrm>
              <a:off x="21720541" y="3713462"/>
              <a:ext cx="146946" cy="146946"/>
            </a:xfrm>
            <a:prstGeom prst="ellipse">
              <a:avLst/>
            </a:prstGeom>
            <a:solidFill>
              <a:srgbClr val="000000"/>
            </a:solidFill>
            <a:ln w="25400" cap="flat">
              <a:no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pic>
        <p:nvPicPr>
          <p:cNvPr id="41" name="Picture Placeholder 40">
            <a:extLst>
              <a:ext uri="{FF2B5EF4-FFF2-40B4-BE49-F238E27FC236}">
                <a16:creationId xmlns:a16="http://schemas.microsoft.com/office/drawing/2014/main" id="{A2BBC4E3-E34C-467E-A8A3-80588375086E}"/>
              </a:ext>
            </a:extLst>
          </p:cNvPr>
          <p:cNvPicPr>
            <a:picLocks noGrp="1" noChangeAspect="1"/>
          </p:cNvPicPr>
          <p:nvPr>
            <p:ph type="pic" sz="quarter" idx="22"/>
          </p:nvPr>
        </p:nvPicPr>
        <p:blipFill>
          <a:blip r:embed="rId6"/>
          <a:srcRect l="3124" r="3124"/>
          <a:stretch/>
        </p:blipFill>
        <p:spPr>
          <a:xfrm>
            <a:off x="8910898" y="3723650"/>
            <a:ext cx="3765565" cy="2357657"/>
          </a:xfrm>
        </p:spPr>
      </p:pic>
      <p:grpSp>
        <p:nvGrpSpPr>
          <p:cNvPr id="307" name="Group 306">
            <a:extLst>
              <a:ext uri="{FF2B5EF4-FFF2-40B4-BE49-F238E27FC236}">
                <a16:creationId xmlns:a16="http://schemas.microsoft.com/office/drawing/2014/main" id="{E69C0A5A-03F2-43C7-B397-89126497CCF6}"/>
              </a:ext>
            </a:extLst>
          </p:cNvPr>
          <p:cNvGrpSpPr/>
          <p:nvPr/>
        </p:nvGrpSpPr>
        <p:grpSpPr>
          <a:xfrm>
            <a:off x="8246734" y="3518160"/>
            <a:ext cx="5093890" cy="2922445"/>
            <a:chOff x="3938949" y="2303516"/>
            <a:chExt cx="4210968" cy="2415898"/>
          </a:xfrm>
        </p:grpSpPr>
        <p:sp>
          <p:nvSpPr>
            <p:cNvPr id="308" name="Shape 6">
              <a:extLst>
                <a:ext uri="{FF2B5EF4-FFF2-40B4-BE49-F238E27FC236}">
                  <a16:creationId xmlns:a16="http://schemas.microsoft.com/office/drawing/2014/main" id="{C0C8F3D8-2FA9-43EA-988E-6E22592BB9DA}"/>
                </a:ext>
              </a:extLst>
            </p:cNvPr>
            <p:cNvSpPr/>
            <p:nvPr/>
          </p:nvSpPr>
          <p:spPr>
            <a:xfrm>
              <a:off x="4357133" y="2334880"/>
              <a:ext cx="3375972" cy="2288727"/>
            </a:xfrm>
            <a:custGeom>
              <a:avLst/>
              <a:gdLst/>
              <a:ahLst/>
              <a:cxnLst>
                <a:cxn ang="0">
                  <a:pos x="wd2" y="hd2"/>
                </a:cxn>
                <a:cxn ang="5400000">
                  <a:pos x="wd2" y="hd2"/>
                </a:cxn>
                <a:cxn ang="10800000">
                  <a:pos x="wd2" y="hd2"/>
                </a:cxn>
                <a:cxn ang="16200000">
                  <a:pos x="wd2" y="hd2"/>
                </a:cxn>
              </a:cxnLst>
              <a:rect l="0" t="0" r="r" b="b"/>
              <a:pathLst>
                <a:path w="21600" h="21600" extrusionOk="0">
                  <a:moveTo>
                    <a:pt x="20703" y="1320"/>
                  </a:moveTo>
                  <a:lnTo>
                    <a:pt x="20703" y="19605"/>
                  </a:lnTo>
                  <a:lnTo>
                    <a:pt x="895" y="19605"/>
                  </a:lnTo>
                  <a:lnTo>
                    <a:pt x="895" y="1320"/>
                  </a:lnTo>
                  <a:lnTo>
                    <a:pt x="20703" y="1320"/>
                  </a:lnTo>
                  <a:cubicBezTo>
                    <a:pt x="20703" y="1320"/>
                    <a:pt x="20703" y="1320"/>
                    <a:pt x="20703" y="1320"/>
                  </a:cubicBezTo>
                  <a:close/>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lose/>
                </a:path>
              </a:pathLst>
            </a:custGeom>
            <a:gradFill>
              <a:gsLst>
                <a:gs pos="0">
                  <a:srgbClr val="E8E7E8"/>
                </a:gs>
                <a:gs pos="95000">
                  <a:srgbClr val="AFB2B4"/>
                </a:gs>
              </a:gsLst>
              <a:lin ang="2043523"/>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9" name="Shape 7">
              <a:extLst>
                <a:ext uri="{FF2B5EF4-FFF2-40B4-BE49-F238E27FC236}">
                  <a16:creationId xmlns:a16="http://schemas.microsoft.com/office/drawing/2014/main" id="{6B63E624-23C8-4C31-963A-26D2A9FAD868}"/>
                </a:ext>
              </a:extLst>
            </p:cNvPr>
            <p:cNvSpPr/>
            <p:nvPr/>
          </p:nvSpPr>
          <p:spPr>
            <a:xfrm>
              <a:off x="7719331" y="4576339"/>
              <a:ext cx="28020" cy="530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800" y="11510"/>
                  </a:lnTo>
                  <a:lnTo>
                    <a:pt x="21600" y="0"/>
                  </a:lnTo>
                  <a:cubicBezTo>
                    <a:pt x="21600" y="0"/>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0" name="Shape 8">
              <a:extLst>
                <a:ext uri="{FF2B5EF4-FFF2-40B4-BE49-F238E27FC236}">
                  <a16:creationId xmlns:a16="http://schemas.microsoft.com/office/drawing/2014/main" id="{B8C0203D-9F84-447B-A81D-8DE06F7B62CB}"/>
                </a:ext>
              </a:extLst>
            </p:cNvPr>
            <p:cNvSpPr/>
            <p:nvPr/>
          </p:nvSpPr>
          <p:spPr>
            <a:xfrm>
              <a:off x="4342496" y="4576339"/>
              <a:ext cx="28021" cy="530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1832" y="12996"/>
                  </a:lnTo>
                  <a:cubicBezTo>
                    <a:pt x="11832" y="12996"/>
                    <a:pt x="21600" y="21600"/>
                    <a:pt x="21600" y="21600"/>
                  </a:cubicBezTo>
                  <a:close/>
                </a:path>
              </a:pathLst>
            </a:custGeom>
            <a:solidFill>
              <a:srgbClr val="A8A9AC"/>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1" name="Shape 9">
              <a:extLst>
                <a:ext uri="{FF2B5EF4-FFF2-40B4-BE49-F238E27FC236}">
                  <a16:creationId xmlns:a16="http://schemas.microsoft.com/office/drawing/2014/main" id="{7BD942F3-830F-489A-9817-CBA48EF07C6D}"/>
                </a:ext>
              </a:extLst>
            </p:cNvPr>
            <p:cNvSpPr/>
            <p:nvPr/>
          </p:nvSpPr>
          <p:spPr>
            <a:xfrm>
              <a:off x="4325769" y="2303516"/>
              <a:ext cx="3437365" cy="2409831"/>
            </a:xfrm>
            <a:custGeom>
              <a:avLst/>
              <a:gdLst/>
              <a:ahLst/>
              <a:cxnLst>
                <a:cxn ang="0">
                  <a:pos x="wd2" y="hd2"/>
                </a:cxn>
                <a:cxn ang="5400000">
                  <a:pos x="wd2" y="hd2"/>
                </a:cxn>
                <a:cxn ang="10800000">
                  <a:pos x="wd2" y="hd2"/>
                </a:cxn>
                <a:cxn ang="16200000">
                  <a:pos x="wd2" y="hd2"/>
                </a:cxn>
              </a:cxnLst>
              <a:rect l="0" t="0" r="r" b="b"/>
              <a:pathLst>
                <a:path w="21600" h="21600" extrusionOk="0">
                  <a:moveTo>
                    <a:pt x="20801" y="0"/>
                  </a:moveTo>
                  <a:lnTo>
                    <a:pt x="799" y="0"/>
                  </a:lnTo>
                  <a:cubicBezTo>
                    <a:pt x="358" y="0"/>
                    <a:pt x="0" y="510"/>
                    <a:pt x="0" y="1140"/>
                  </a:cubicBezTo>
                  <a:lnTo>
                    <a:pt x="0" y="20460"/>
                  </a:lnTo>
                  <a:cubicBezTo>
                    <a:pt x="0" y="21090"/>
                    <a:pt x="358" y="21600"/>
                    <a:pt x="799" y="21600"/>
                  </a:cubicBezTo>
                  <a:lnTo>
                    <a:pt x="20801" y="21600"/>
                  </a:lnTo>
                  <a:cubicBezTo>
                    <a:pt x="21242" y="21600"/>
                    <a:pt x="21600" y="21090"/>
                    <a:pt x="21600" y="20460"/>
                  </a:cubicBezTo>
                  <a:lnTo>
                    <a:pt x="21600" y="1140"/>
                  </a:lnTo>
                  <a:cubicBezTo>
                    <a:pt x="21600" y="510"/>
                    <a:pt x="21242" y="0"/>
                    <a:pt x="20801" y="0"/>
                  </a:cubicBezTo>
                  <a:cubicBezTo>
                    <a:pt x="20801" y="0"/>
                    <a:pt x="20801" y="0"/>
                    <a:pt x="20801" y="0"/>
                  </a:cubicBezTo>
                  <a:close/>
                  <a:moveTo>
                    <a:pt x="20801" y="138"/>
                  </a:moveTo>
                  <a:cubicBezTo>
                    <a:pt x="21188" y="138"/>
                    <a:pt x="21504" y="587"/>
                    <a:pt x="21504" y="1140"/>
                  </a:cubicBezTo>
                  <a:lnTo>
                    <a:pt x="21504" y="20460"/>
                  </a:lnTo>
                  <a:cubicBezTo>
                    <a:pt x="21504" y="21013"/>
                    <a:pt x="21188" y="21462"/>
                    <a:pt x="20801" y="21462"/>
                  </a:cubicBezTo>
                  <a:lnTo>
                    <a:pt x="799" y="21462"/>
                  </a:lnTo>
                  <a:cubicBezTo>
                    <a:pt x="412" y="21462"/>
                    <a:pt x="96" y="21013"/>
                    <a:pt x="96" y="20460"/>
                  </a:cubicBezTo>
                  <a:lnTo>
                    <a:pt x="96" y="1140"/>
                  </a:lnTo>
                  <a:cubicBezTo>
                    <a:pt x="96" y="587"/>
                    <a:pt x="412" y="138"/>
                    <a:pt x="799" y="138"/>
                  </a:cubicBezTo>
                  <a:lnTo>
                    <a:pt x="20801" y="138"/>
                  </a:lnTo>
                </a:path>
              </a:pathLst>
            </a:custGeom>
            <a:gradFill>
              <a:gsLst>
                <a:gs pos="100000">
                  <a:srgbClr val="C7C8CB"/>
                </a:gs>
                <a:gs pos="0">
                  <a:srgbClr val="E9EBF2"/>
                </a:gs>
              </a:gsLst>
              <a:lin ang="3283355"/>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2" name="Shape 10">
              <a:extLst>
                <a:ext uri="{FF2B5EF4-FFF2-40B4-BE49-F238E27FC236}">
                  <a16:creationId xmlns:a16="http://schemas.microsoft.com/office/drawing/2014/main" id="{B571ED41-FD2F-44F1-9E7D-504E93B2A7E0}"/>
                </a:ext>
              </a:extLst>
            </p:cNvPr>
            <p:cNvSpPr/>
            <p:nvPr/>
          </p:nvSpPr>
          <p:spPr>
            <a:xfrm>
              <a:off x="4336224" y="2313971"/>
              <a:ext cx="3415439" cy="2387903"/>
            </a:xfrm>
            <a:custGeom>
              <a:avLst/>
              <a:gdLst/>
              <a:ahLst/>
              <a:cxnLst>
                <a:cxn ang="0">
                  <a:pos x="wd2" y="hd2"/>
                </a:cxn>
                <a:cxn ang="5400000">
                  <a:pos x="wd2" y="hd2"/>
                </a:cxn>
                <a:cxn ang="10800000">
                  <a:pos x="wd2" y="hd2"/>
                </a:cxn>
                <a:cxn ang="16200000">
                  <a:pos x="wd2" y="hd2"/>
                </a:cxn>
              </a:cxnLst>
              <a:rect l="0" t="0" r="r" b="b"/>
              <a:pathLst>
                <a:path w="21600" h="21600" extrusionOk="0">
                  <a:moveTo>
                    <a:pt x="20865" y="0"/>
                  </a:moveTo>
                  <a:lnTo>
                    <a:pt x="735" y="0"/>
                  </a:lnTo>
                  <a:cubicBezTo>
                    <a:pt x="330" y="0"/>
                    <a:pt x="0" y="472"/>
                    <a:pt x="0" y="1051"/>
                  </a:cubicBezTo>
                  <a:lnTo>
                    <a:pt x="0" y="20549"/>
                  </a:lnTo>
                  <a:cubicBezTo>
                    <a:pt x="0" y="21128"/>
                    <a:pt x="330" y="21600"/>
                    <a:pt x="735" y="21600"/>
                  </a:cubicBezTo>
                  <a:lnTo>
                    <a:pt x="20865" y="21600"/>
                  </a:lnTo>
                  <a:cubicBezTo>
                    <a:pt x="21270" y="21600"/>
                    <a:pt x="21600" y="21128"/>
                    <a:pt x="21600" y="20549"/>
                  </a:cubicBezTo>
                  <a:lnTo>
                    <a:pt x="21600" y="1051"/>
                  </a:lnTo>
                  <a:cubicBezTo>
                    <a:pt x="21600" y="472"/>
                    <a:pt x="21270" y="0"/>
                    <a:pt x="20865" y="0"/>
                  </a:cubicBezTo>
                  <a:cubicBezTo>
                    <a:pt x="20865" y="0"/>
                    <a:pt x="20865" y="0"/>
                    <a:pt x="20865" y="0"/>
                  </a:cubicBezTo>
                  <a:close/>
                  <a:moveTo>
                    <a:pt x="20865" y="40"/>
                  </a:moveTo>
                  <a:cubicBezTo>
                    <a:pt x="21255" y="40"/>
                    <a:pt x="21572" y="493"/>
                    <a:pt x="21572" y="1051"/>
                  </a:cubicBezTo>
                  <a:lnTo>
                    <a:pt x="21572" y="20549"/>
                  </a:lnTo>
                  <a:cubicBezTo>
                    <a:pt x="21572" y="21107"/>
                    <a:pt x="21255" y="21560"/>
                    <a:pt x="20865" y="21560"/>
                  </a:cubicBezTo>
                  <a:lnTo>
                    <a:pt x="735" y="21560"/>
                  </a:lnTo>
                  <a:cubicBezTo>
                    <a:pt x="345" y="21560"/>
                    <a:pt x="28" y="21107"/>
                    <a:pt x="28" y="20549"/>
                  </a:cubicBezTo>
                  <a:lnTo>
                    <a:pt x="28" y="1051"/>
                  </a:lnTo>
                  <a:cubicBezTo>
                    <a:pt x="28" y="493"/>
                    <a:pt x="345" y="40"/>
                    <a:pt x="735" y="40"/>
                  </a:cubicBezTo>
                  <a:lnTo>
                    <a:pt x="20865" y="40"/>
                  </a:lnTo>
                </a:path>
              </a:pathLst>
            </a:custGeom>
            <a:solidFill>
              <a:srgbClr val="FFFFFF">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3" name="Shape 11">
              <a:extLst>
                <a:ext uri="{FF2B5EF4-FFF2-40B4-BE49-F238E27FC236}">
                  <a16:creationId xmlns:a16="http://schemas.microsoft.com/office/drawing/2014/main" id="{D5F6876D-3433-4E59-B524-7064F13CED41}"/>
                </a:ext>
              </a:extLst>
            </p:cNvPr>
            <p:cNvSpPr/>
            <p:nvPr/>
          </p:nvSpPr>
          <p:spPr>
            <a:xfrm>
              <a:off x="4357133" y="2334880"/>
              <a:ext cx="3375972" cy="2288729"/>
            </a:xfrm>
            <a:custGeom>
              <a:avLst/>
              <a:gdLst/>
              <a:ahLst/>
              <a:cxnLst>
                <a:cxn ang="0">
                  <a:pos x="wd2" y="hd2"/>
                </a:cxn>
                <a:cxn ang="5400000">
                  <a:pos x="wd2" y="hd2"/>
                </a:cxn>
                <a:cxn ang="10800000">
                  <a:pos x="wd2" y="hd2"/>
                </a:cxn>
                <a:cxn ang="16200000">
                  <a:pos x="wd2" y="hd2"/>
                </a:cxn>
              </a:cxnLst>
              <a:rect l="0" t="0" r="r" b="b"/>
              <a:pathLst>
                <a:path w="21600" h="21600" extrusionOk="0">
                  <a:moveTo>
                    <a:pt x="20983" y="0"/>
                  </a:moveTo>
                  <a:lnTo>
                    <a:pt x="617" y="0"/>
                  </a:lnTo>
                  <a:cubicBezTo>
                    <a:pt x="277" y="0"/>
                    <a:pt x="0" y="408"/>
                    <a:pt x="0" y="910"/>
                  </a:cubicBezTo>
                  <a:lnTo>
                    <a:pt x="0" y="21021"/>
                  </a:lnTo>
                  <a:lnTo>
                    <a:pt x="0" y="21156"/>
                  </a:lnTo>
                  <a:lnTo>
                    <a:pt x="0" y="21186"/>
                  </a:lnTo>
                  <a:cubicBezTo>
                    <a:pt x="0" y="21415"/>
                    <a:pt x="126" y="21600"/>
                    <a:pt x="281" y="21600"/>
                  </a:cubicBezTo>
                  <a:lnTo>
                    <a:pt x="21319" y="21600"/>
                  </a:lnTo>
                  <a:cubicBezTo>
                    <a:pt x="21474" y="21600"/>
                    <a:pt x="21600" y="21415"/>
                    <a:pt x="21600" y="21186"/>
                  </a:cubicBezTo>
                  <a:lnTo>
                    <a:pt x="21600" y="21156"/>
                  </a:lnTo>
                  <a:lnTo>
                    <a:pt x="21600" y="21021"/>
                  </a:lnTo>
                  <a:lnTo>
                    <a:pt x="21600" y="910"/>
                  </a:lnTo>
                  <a:cubicBezTo>
                    <a:pt x="21600" y="408"/>
                    <a:pt x="21323" y="0"/>
                    <a:pt x="20983" y="0"/>
                  </a:cubicBezTo>
                  <a:cubicBezTo>
                    <a:pt x="20983" y="0"/>
                    <a:pt x="20983" y="0"/>
                    <a:pt x="20983" y="0"/>
                  </a:cubicBezTo>
                  <a:close/>
                  <a:moveTo>
                    <a:pt x="20983" y="41"/>
                  </a:moveTo>
                  <a:cubicBezTo>
                    <a:pt x="21308" y="41"/>
                    <a:pt x="21572" y="431"/>
                    <a:pt x="21572" y="910"/>
                  </a:cubicBezTo>
                  <a:lnTo>
                    <a:pt x="21572" y="21021"/>
                  </a:lnTo>
                  <a:lnTo>
                    <a:pt x="21572" y="21156"/>
                  </a:lnTo>
                  <a:lnTo>
                    <a:pt x="21572" y="21186"/>
                  </a:lnTo>
                  <a:cubicBezTo>
                    <a:pt x="21572" y="21392"/>
                    <a:pt x="21459" y="21559"/>
                    <a:pt x="21319" y="21559"/>
                  </a:cubicBezTo>
                  <a:lnTo>
                    <a:pt x="281" y="21559"/>
                  </a:lnTo>
                  <a:cubicBezTo>
                    <a:pt x="141" y="21559"/>
                    <a:pt x="28" y="21392"/>
                    <a:pt x="28" y="21186"/>
                  </a:cubicBezTo>
                  <a:lnTo>
                    <a:pt x="28" y="21156"/>
                  </a:lnTo>
                  <a:lnTo>
                    <a:pt x="28" y="21021"/>
                  </a:lnTo>
                  <a:lnTo>
                    <a:pt x="28" y="910"/>
                  </a:lnTo>
                  <a:cubicBezTo>
                    <a:pt x="28" y="431"/>
                    <a:pt x="292" y="41"/>
                    <a:pt x="617" y="41"/>
                  </a:cubicBezTo>
                  <a:lnTo>
                    <a:pt x="20983" y="41"/>
                  </a:lnTo>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4" name="Shape 12">
              <a:extLst>
                <a:ext uri="{FF2B5EF4-FFF2-40B4-BE49-F238E27FC236}">
                  <a16:creationId xmlns:a16="http://schemas.microsoft.com/office/drawing/2014/main" id="{1B3568D5-2DCC-4095-82DF-7FA4769C1EBC}"/>
                </a:ext>
              </a:extLst>
            </p:cNvPr>
            <p:cNvSpPr/>
            <p:nvPr/>
          </p:nvSpPr>
          <p:spPr>
            <a:xfrm>
              <a:off x="4342496" y="2320243"/>
              <a:ext cx="3406669" cy="2319426"/>
            </a:xfrm>
            <a:custGeom>
              <a:avLst/>
              <a:gdLst/>
              <a:ahLst/>
              <a:cxnLst>
                <a:cxn ang="0">
                  <a:pos x="wd2" y="hd2"/>
                </a:cxn>
                <a:cxn ang="5400000">
                  <a:pos x="wd2" y="hd2"/>
                </a:cxn>
                <a:cxn ang="10800000">
                  <a:pos x="wd2" y="hd2"/>
                </a:cxn>
                <a:cxn ang="16200000">
                  <a:pos x="wd2" y="hd2"/>
                </a:cxn>
              </a:cxnLst>
              <a:rect l="0" t="0" r="r" b="b"/>
              <a:pathLst>
                <a:path w="21600" h="21600" extrusionOk="0">
                  <a:moveTo>
                    <a:pt x="20891" y="0"/>
                  </a:moveTo>
                  <a:lnTo>
                    <a:pt x="709" y="0"/>
                  </a:lnTo>
                  <a:cubicBezTo>
                    <a:pt x="318" y="0"/>
                    <a:pt x="0" y="467"/>
                    <a:pt x="0" y="1041"/>
                  </a:cubicBezTo>
                  <a:lnTo>
                    <a:pt x="0" y="20885"/>
                  </a:lnTo>
                  <a:lnTo>
                    <a:pt x="0" y="21019"/>
                  </a:lnTo>
                  <a:lnTo>
                    <a:pt x="0" y="21049"/>
                  </a:lnTo>
                  <a:cubicBezTo>
                    <a:pt x="0" y="21353"/>
                    <a:pt x="168" y="21600"/>
                    <a:pt x="375" y="21600"/>
                  </a:cubicBezTo>
                  <a:lnTo>
                    <a:pt x="21225" y="21600"/>
                  </a:lnTo>
                  <a:cubicBezTo>
                    <a:pt x="21432" y="21600"/>
                    <a:pt x="21600" y="21353"/>
                    <a:pt x="21600" y="21049"/>
                  </a:cubicBezTo>
                  <a:lnTo>
                    <a:pt x="21600" y="21019"/>
                  </a:lnTo>
                  <a:lnTo>
                    <a:pt x="21600" y="20885"/>
                  </a:lnTo>
                  <a:lnTo>
                    <a:pt x="21600" y="1041"/>
                  </a:lnTo>
                  <a:cubicBezTo>
                    <a:pt x="21600" y="467"/>
                    <a:pt x="21282" y="0"/>
                    <a:pt x="20891" y="0"/>
                  </a:cubicBezTo>
                  <a:cubicBezTo>
                    <a:pt x="20891" y="0"/>
                    <a:pt x="20891" y="0"/>
                    <a:pt x="20891" y="0"/>
                  </a:cubicBezTo>
                  <a:close/>
                  <a:moveTo>
                    <a:pt x="20891" y="143"/>
                  </a:moveTo>
                  <a:cubicBezTo>
                    <a:pt x="21228" y="143"/>
                    <a:pt x="21503" y="546"/>
                    <a:pt x="21503" y="1041"/>
                  </a:cubicBezTo>
                  <a:lnTo>
                    <a:pt x="21503" y="20885"/>
                  </a:lnTo>
                  <a:lnTo>
                    <a:pt x="21503" y="21019"/>
                  </a:lnTo>
                  <a:lnTo>
                    <a:pt x="21503" y="21049"/>
                  </a:lnTo>
                  <a:cubicBezTo>
                    <a:pt x="21503" y="21274"/>
                    <a:pt x="21378" y="21457"/>
                    <a:pt x="21225" y="21457"/>
                  </a:cubicBezTo>
                  <a:lnTo>
                    <a:pt x="375" y="21457"/>
                  </a:lnTo>
                  <a:cubicBezTo>
                    <a:pt x="222" y="21457"/>
                    <a:pt x="97" y="21274"/>
                    <a:pt x="97" y="21049"/>
                  </a:cubicBezTo>
                  <a:lnTo>
                    <a:pt x="97" y="21019"/>
                  </a:lnTo>
                  <a:lnTo>
                    <a:pt x="97" y="20885"/>
                  </a:lnTo>
                  <a:lnTo>
                    <a:pt x="97" y="1041"/>
                  </a:lnTo>
                  <a:cubicBezTo>
                    <a:pt x="97" y="546"/>
                    <a:pt x="372" y="143"/>
                    <a:pt x="709" y="143"/>
                  </a:cubicBezTo>
                  <a:lnTo>
                    <a:pt x="20891" y="143"/>
                  </a:lnTo>
                </a:path>
              </a:pathLst>
            </a:custGeom>
            <a:gradFill>
              <a:gsLst>
                <a:gs pos="0">
                  <a:srgbClr val="47484B"/>
                </a:gs>
                <a:gs pos="100000">
                  <a:srgbClr val="47484B"/>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5" name="Shape 13">
              <a:extLst>
                <a:ext uri="{FF2B5EF4-FFF2-40B4-BE49-F238E27FC236}">
                  <a16:creationId xmlns:a16="http://schemas.microsoft.com/office/drawing/2014/main" id="{3476C046-0C9B-441C-917D-83FD1982F5F3}"/>
                </a:ext>
              </a:extLst>
            </p:cNvPr>
            <p:cNvSpPr/>
            <p:nvPr/>
          </p:nvSpPr>
          <p:spPr>
            <a:xfrm>
              <a:off x="7633603" y="2324425"/>
              <a:ext cx="111220" cy="111222"/>
            </a:xfrm>
            <a:custGeom>
              <a:avLst/>
              <a:gdLst/>
              <a:ahLst/>
              <a:cxnLst>
                <a:cxn ang="0">
                  <a:pos x="wd2" y="hd2"/>
                </a:cxn>
                <a:cxn ang="5400000">
                  <a:pos x="wd2" y="hd2"/>
                </a:cxn>
                <a:cxn ang="10800000">
                  <a:pos x="wd2" y="hd2"/>
                </a:cxn>
                <a:cxn ang="16200000">
                  <a:pos x="wd2" y="hd2"/>
                </a:cxn>
              </a:cxnLst>
              <a:rect l="0" t="0" r="r" b="b"/>
              <a:pathLst>
                <a:path w="21600" h="21600" extrusionOk="0">
                  <a:moveTo>
                    <a:pt x="1510" y="0"/>
                  </a:moveTo>
                  <a:lnTo>
                    <a:pt x="0" y="0"/>
                  </a:lnTo>
                  <a:cubicBezTo>
                    <a:pt x="11911" y="0"/>
                    <a:pt x="21600" y="9690"/>
                    <a:pt x="21600" y="21600"/>
                  </a:cubicBezTo>
                  <a:lnTo>
                    <a:pt x="21600" y="20090"/>
                  </a:lnTo>
                  <a:cubicBezTo>
                    <a:pt x="21600" y="9013"/>
                    <a:pt x="12588" y="0"/>
                    <a:pt x="151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6" name="Shape 14">
              <a:extLst>
                <a:ext uri="{FF2B5EF4-FFF2-40B4-BE49-F238E27FC236}">
                  <a16:creationId xmlns:a16="http://schemas.microsoft.com/office/drawing/2014/main" id="{C6B143E5-F2BD-4865-9F49-7B615DF1F993}"/>
                </a:ext>
              </a:extLst>
            </p:cNvPr>
            <p:cNvSpPr/>
            <p:nvPr/>
          </p:nvSpPr>
          <p:spPr>
            <a:xfrm>
              <a:off x="4346678" y="2324425"/>
              <a:ext cx="111220" cy="111222"/>
            </a:xfrm>
            <a:custGeom>
              <a:avLst/>
              <a:gdLst/>
              <a:ahLst/>
              <a:cxnLst>
                <a:cxn ang="0">
                  <a:pos x="wd2" y="hd2"/>
                </a:cxn>
                <a:cxn ang="5400000">
                  <a:pos x="wd2" y="hd2"/>
                </a:cxn>
                <a:cxn ang="10800000">
                  <a:pos x="wd2" y="hd2"/>
                </a:cxn>
                <a:cxn ang="16200000">
                  <a:pos x="wd2" y="hd2"/>
                </a:cxn>
              </a:cxnLst>
              <a:rect l="0" t="0" r="r" b="b"/>
              <a:pathLst>
                <a:path w="21600" h="21600" extrusionOk="0">
                  <a:moveTo>
                    <a:pt x="20090" y="0"/>
                  </a:moveTo>
                  <a:lnTo>
                    <a:pt x="21600" y="0"/>
                  </a:lnTo>
                  <a:cubicBezTo>
                    <a:pt x="9689" y="0"/>
                    <a:pt x="0" y="9690"/>
                    <a:pt x="0" y="21600"/>
                  </a:cubicBezTo>
                  <a:lnTo>
                    <a:pt x="0" y="20090"/>
                  </a:lnTo>
                  <a:cubicBezTo>
                    <a:pt x="0" y="9013"/>
                    <a:pt x="9012" y="0"/>
                    <a:pt x="20090" y="0"/>
                  </a:cubicBezTo>
                  <a:close/>
                </a:path>
              </a:pathLst>
            </a:custGeom>
            <a:gradFill>
              <a:gsLst>
                <a:gs pos="0">
                  <a:srgbClr val="BFBFC0">
                    <a:alpha val="0"/>
                  </a:srgbClr>
                </a:gs>
                <a:gs pos="100000">
                  <a:srgbClr val="BFBFC0">
                    <a:alpha val="0"/>
                  </a:srgbClr>
                </a:gs>
              </a:gsLst>
              <a:lin ang="27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7" name="Shape 15">
              <a:extLst>
                <a:ext uri="{FF2B5EF4-FFF2-40B4-BE49-F238E27FC236}">
                  <a16:creationId xmlns:a16="http://schemas.microsoft.com/office/drawing/2014/main" id="{7F5F87D9-A957-49A0-AC13-585D9C2D868B}"/>
                </a:ext>
              </a:extLst>
            </p:cNvPr>
            <p:cNvSpPr/>
            <p:nvPr/>
          </p:nvSpPr>
          <p:spPr>
            <a:xfrm>
              <a:off x="4495133" y="2472880"/>
              <a:ext cx="3099624" cy="1941886"/>
            </a:xfrm>
            <a:custGeom>
              <a:avLst/>
              <a:gdLst/>
              <a:ahLst/>
              <a:cxnLst>
                <a:cxn ang="0">
                  <a:pos x="wd2" y="hd2"/>
                </a:cxn>
                <a:cxn ang="5400000">
                  <a:pos x="wd2" y="hd2"/>
                </a:cxn>
                <a:cxn ang="10800000">
                  <a:pos x="wd2" y="hd2"/>
                </a:cxn>
                <a:cxn ang="16200000">
                  <a:pos x="wd2" y="hd2"/>
                </a:cxn>
              </a:cxnLst>
              <a:rect l="0" t="0" r="r" b="b"/>
              <a:pathLst>
                <a:path w="21600" h="21600" extrusionOk="0">
                  <a:moveTo>
                    <a:pt x="21569" y="0"/>
                  </a:moveTo>
                  <a:lnTo>
                    <a:pt x="31" y="0"/>
                  </a:lnTo>
                  <a:cubicBezTo>
                    <a:pt x="14" y="0"/>
                    <a:pt x="0" y="22"/>
                    <a:pt x="0" y="49"/>
                  </a:cubicBezTo>
                  <a:lnTo>
                    <a:pt x="0" y="21551"/>
                  </a:lnTo>
                  <a:cubicBezTo>
                    <a:pt x="0" y="21578"/>
                    <a:pt x="14" y="21600"/>
                    <a:pt x="31" y="21600"/>
                  </a:cubicBezTo>
                  <a:lnTo>
                    <a:pt x="21569" y="21600"/>
                  </a:lnTo>
                  <a:cubicBezTo>
                    <a:pt x="21586" y="21600"/>
                    <a:pt x="21600" y="21578"/>
                    <a:pt x="21600" y="21551"/>
                  </a:cubicBezTo>
                  <a:lnTo>
                    <a:pt x="21600" y="49"/>
                  </a:lnTo>
                  <a:cubicBezTo>
                    <a:pt x="21600" y="22"/>
                    <a:pt x="21586" y="0"/>
                    <a:pt x="21569" y="0"/>
                  </a:cubicBezTo>
                  <a:cubicBezTo>
                    <a:pt x="21569" y="0"/>
                    <a:pt x="21569" y="0"/>
                    <a:pt x="21569" y="0"/>
                  </a:cubicBezTo>
                  <a:close/>
                  <a:moveTo>
                    <a:pt x="21569" y="49"/>
                  </a:moveTo>
                  <a:lnTo>
                    <a:pt x="21569" y="49"/>
                  </a:lnTo>
                  <a:lnTo>
                    <a:pt x="21569" y="21551"/>
                  </a:lnTo>
                  <a:lnTo>
                    <a:pt x="31" y="21551"/>
                  </a:lnTo>
                  <a:lnTo>
                    <a:pt x="31" y="49"/>
                  </a:lnTo>
                  <a:lnTo>
                    <a:pt x="21569" y="49"/>
                  </a:lnTo>
                </a:path>
              </a:pathLst>
            </a:custGeom>
            <a:solidFill>
              <a:srgbClr val="7D808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8" name="Shape 16">
              <a:extLst>
                <a:ext uri="{FF2B5EF4-FFF2-40B4-BE49-F238E27FC236}">
                  <a16:creationId xmlns:a16="http://schemas.microsoft.com/office/drawing/2014/main" id="{BDE8C36F-FA51-4D1D-B23C-EC8E51BEFE5C}"/>
                </a:ext>
              </a:extLst>
            </p:cNvPr>
            <p:cNvSpPr/>
            <p:nvPr/>
          </p:nvSpPr>
          <p:spPr>
            <a:xfrm>
              <a:off x="4486770" y="2464516"/>
              <a:ext cx="3114972" cy="1957237"/>
            </a:xfrm>
            <a:custGeom>
              <a:avLst/>
              <a:gdLst/>
              <a:ahLst/>
              <a:cxnLst>
                <a:cxn ang="0">
                  <a:pos x="wd2" y="hd2"/>
                </a:cxn>
                <a:cxn ang="5400000">
                  <a:pos x="wd2" y="hd2"/>
                </a:cxn>
                <a:cxn ang="10800000">
                  <a:pos x="wd2" y="hd2"/>
                </a:cxn>
                <a:cxn ang="16200000">
                  <a:pos x="wd2" y="hd2"/>
                </a:cxn>
              </a:cxnLst>
              <a:rect l="0" t="0" r="r" b="b"/>
              <a:pathLst>
                <a:path w="21600" h="21600" extrusionOk="0">
                  <a:moveTo>
                    <a:pt x="21585" y="21467"/>
                  </a:moveTo>
                  <a:cubicBezTo>
                    <a:pt x="21585" y="21527"/>
                    <a:pt x="21554" y="21576"/>
                    <a:pt x="21516" y="21576"/>
                  </a:cubicBezTo>
                  <a:lnTo>
                    <a:pt x="84" y="21576"/>
                  </a:lnTo>
                  <a:cubicBezTo>
                    <a:pt x="46" y="21576"/>
                    <a:pt x="15" y="21527"/>
                    <a:pt x="15" y="21467"/>
                  </a:cubicBezTo>
                  <a:lnTo>
                    <a:pt x="15" y="133"/>
                  </a:lnTo>
                  <a:cubicBezTo>
                    <a:pt x="15" y="73"/>
                    <a:pt x="46" y="24"/>
                    <a:pt x="84" y="24"/>
                  </a:cubicBezTo>
                  <a:lnTo>
                    <a:pt x="21516" y="24"/>
                  </a:lnTo>
                  <a:cubicBezTo>
                    <a:pt x="21554" y="24"/>
                    <a:pt x="21585" y="73"/>
                    <a:pt x="21585" y="133"/>
                  </a:cubicBezTo>
                  <a:cubicBezTo>
                    <a:pt x="21585" y="133"/>
                    <a:pt x="21585" y="21467"/>
                    <a:pt x="21585" y="21467"/>
                  </a:cubicBezTo>
                  <a:close/>
                  <a:moveTo>
                    <a:pt x="21600" y="133"/>
                  </a:moveTo>
                  <a:cubicBezTo>
                    <a:pt x="21600" y="60"/>
                    <a:pt x="21562" y="0"/>
                    <a:pt x="21516" y="0"/>
                  </a:cubicBezTo>
                  <a:lnTo>
                    <a:pt x="84" y="0"/>
                  </a:lnTo>
                  <a:cubicBezTo>
                    <a:pt x="38" y="0"/>
                    <a:pt x="0" y="60"/>
                    <a:pt x="0" y="133"/>
                  </a:cubicBezTo>
                  <a:lnTo>
                    <a:pt x="0" y="21467"/>
                  </a:lnTo>
                  <a:cubicBezTo>
                    <a:pt x="0" y="21540"/>
                    <a:pt x="38" y="21600"/>
                    <a:pt x="84" y="21600"/>
                  </a:cubicBezTo>
                  <a:lnTo>
                    <a:pt x="21516" y="21600"/>
                  </a:lnTo>
                  <a:cubicBezTo>
                    <a:pt x="21562" y="21600"/>
                    <a:pt x="21600" y="21540"/>
                    <a:pt x="21600" y="21467"/>
                  </a:cubicBezTo>
                  <a:cubicBezTo>
                    <a:pt x="21600" y="21467"/>
                    <a:pt x="21600" y="133"/>
                    <a:pt x="21600" y="133"/>
                  </a:cubicBezTo>
                  <a:close/>
                </a:path>
              </a:pathLst>
            </a:custGeom>
            <a:solidFill>
              <a:srgbClr val="FFFFFF">
                <a:alpha val="5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9" name="Shape 17">
              <a:extLst>
                <a:ext uri="{FF2B5EF4-FFF2-40B4-BE49-F238E27FC236}">
                  <a16:creationId xmlns:a16="http://schemas.microsoft.com/office/drawing/2014/main" id="{EC96819E-C34F-4C34-948F-8F208DCF0179}"/>
                </a:ext>
              </a:extLst>
            </p:cNvPr>
            <p:cNvSpPr/>
            <p:nvPr/>
          </p:nvSpPr>
          <p:spPr>
            <a:xfrm>
              <a:off x="6023595" y="2387153"/>
              <a:ext cx="42637" cy="42637"/>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12953" y="-961"/>
                    <a:pt x="6723" y="-961"/>
                    <a:pt x="2882" y="2882"/>
                  </a:cubicBezTo>
                  <a:cubicBezTo>
                    <a:pt x="-961" y="6723"/>
                    <a:pt x="-961" y="12953"/>
                    <a:pt x="2882" y="16797"/>
                  </a:cubicBezTo>
                  <a:cubicBezTo>
                    <a:pt x="6723" y="20639"/>
                    <a:pt x="12953" y="20638"/>
                    <a:pt x="16796" y="16797"/>
                  </a:cubicBezTo>
                  <a:cubicBezTo>
                    <a:pt x="20637" y="12953"/>
                    <a:pt x="20639" y="6723"/>
                    <a:pt x="16796" y="2882"/>
                  </a:cubicBezTo>
                  <a:close/>
                </a:path>
              </a:pathLst>
            </a:custGeom>
            <a:gradFill>
              <a:gsLst>
                <a:gs pos="27000">
                  <a:srgbClr val="696969"/>
                </a:gs>
                <a:gs pos="73000">
                  <a:srgbClr val="0C0C0C"/>
                </a:gs>
              </a:gsLst>
              <a:lin ang="3260679"/>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0" name="Shape 18">
              <a:extLst>
                <a:ext uri="{FF2B5EF4-FFF2-40B4-BE49-F238E27FC236}">
                  <a16:creationId xmlns:a16="http://schemas.microsoft.com/office/drawing/2014/main" id="{FF79A327-EECB-4235-8535-A44FDD069F8D}"/>
                </a:ext>
              </a:extLst>
            </p:cNvPr>
            <p:cNvSpPr/>
            <p:nvPr/>
          </p:nvSpPr>
          <p:spPr>
            <a:xfrm>
              <a:off x="3945222" y="4639067"/>
              <a:ext cx="4201748" cy="80347"/>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0">
                  <a:srgbClr val="A1A2A7">
                    <a:alpha val="0"/>
                  </a:srgbClr>
                </a:gs>
                <a:gs pos="100000">
                  <a:srgbClr val="767778">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1" name="Shape 19">
              <a:extLst>
                <a:ext uri="{FF2B5EF4-FFF2-40B4-BE49-F238E27FC236}">
                  <a16:creationId xmlns:a16="http://schemas.microsoft.com/office/drawing/2014/main" id="{E314B024-9E14-4760-8D10-E7AB72BC7F41}"/>
                </a:ext>
              </a:extLst>
            </p:cNvPr>
            <p:cNvSpPr/>
            <p:nvPr/>
          </p:nvSpPr>
          <p:spPr>
            <a:xfrm>
              <a:off x="3945222" y="4639067"/>
              <a:ext cx="4201748" cy="80347"/>
            </a:xfrm>
            <a:custGeom>
              <a:avLst/>
              <a:gdLst/>
              <a:ahLst/>
              <a:cxnLst>
                <a:cxn ang="0">
                  <a:pos x="wd2" y="hd2"/>
                </a:cxn>
                <a:cxn ang="5400000">
                  <a:pos x="wd2" y="hd2"/>
                </a:cxn>
                <a:cxn ang="10800000">
                  <a:pos x="wd2" y="hd2"/>
                </a:cxn>
                <a:cxn ang="16200000">
                  <a:pos x="wd2" y="hd2"/>
                </a:cxn>
              </a:cxnLst>
              <a:rect l="0" t="0" r="r" b="b"/>
              <a:pathLst>
                <a:path w="21600" h="21600" extrusionOk="0">
                  <a:moveTo>
                    <a:pt x="3570" y="21600"/>
                  </a:moveTo>
                  <a:lnTo>
                    <a:pt x="18030" y="21600"/>
                  </a:lnTo>
                  <a:cubicBezTo>
                    <a:pt x="19340" y="21600"/>
                    <a:pt x="21259" y="12547"/>
                    <a:pt x="21600" y="0"/>
                  </a:cubicBezTo>
                  <a:lnTo>
                    <a:pt x="0" y="0"/>
                  </a:lnTo>
                  <a:cubicBezTo>
                    <a:pt x="341" y="12547"/>
                    <a:pt x="2260" y="21600"/>
                    <a:pt x="3570" y="21600"/>
                  </a:cubicBezTo>
                  <a:close/>
                </a:path>
              </a:pathLst>
            </a:custGeom>
            <a:gradFill>
              <a:gsLst>
                <a:gs pos="100000">
                  <a:srgbClr val="78797E"/>
                </a:gs>
                <a:gs pos="0">
                  <a:srgbClr val="BEC1C3"/>
                </a:gs>
              </a:gsLst>
              <a:lin ang="54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2" name="Shape 20">
              <a:extLst>
                <a:ext uri="{FF2B5EF4-FFF2-40B4-BE49-F238E27FC236}">
                  <a16:creationId xmlns:a16="http://schemas.microsoft.com/office/drawing/2014/main" id="{82A4708D-233C-4F13-AE79-7D20C9FD5229}"/>
                </a:ext>
              </a:extLst>
            </p:cNvPr>
            <p:cNvSpPr/>
            <p:nvPr/>
          </p:nvSpPr>
          <p:spPr>
            <a:xfrm>
              <a:off x="3938949" y="4628612"/>
              <a:ext cx="4210968" cy="106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11121"/>
                  </a:lnTo>
                  <a:cubicBezTo>
                    <a:pt x="8" y="14649"/>
                    <a:pt x="19" y="18142"/>
                    <a:pt x="31" y="21600"/>
                  </a:cubicBezTo>
                  <a:lnTo>
                    <a:pt x="21584" y="21600"/>
                  </a:lnTo>
                  <a:cubicBezTo>
                    <a:pt x="21590" y="19983"/>
                    <a:pt x="21595" y="18350"/>
                    <a:pt x="21600" y="16717"/>
                  </a:cubicBezTo>
                  <a:cubicBezTo>
                    <a:pt x="21600" y="16717"/>
                    <a:pt x="21600" y="0"/>
                    <a:pt x="21600" y="0"/>
                  </a:cubicBezTo>
                  <a:close/>
                </a:path>
              </a:pathLst>
            </a:custGeom>
            <a:gradFill>
              <a:gsLst>
                <a:gs pos="0">
                  <a:srgbClr val="64696E"/>
                </a:gs>
                <a:gs pos="46000">
                  <a:srgbClr val="96989B"/>
                </a:gs>
                <a:gs pos="86000">
                  <a:srgbClr val="BEC1C3"/>
                </a:gs>
                <a:gs pos="98000">
                  <a:srgbClr val="E9EBF2"/>
                </a:gs>
                <a:gs pos="1000">
                  <a:srgbClr val="E9EBF2"/>
                </a:gs>
                <a:gs pos="10000">
                  <a:srgbClr val="BEC1C3"/>
                </a:gs>
                <a:gs pos="100000">
                  <a:srgbClr val="78797E"/>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3" name="Shape 21">
              <a:extLst>
                <a:ext uri="{FF2B5EF4-FFF2-40B4-BE49-F238E27FC236}">
                  <a16:creationId xmlns:a16="http://schemas.microsoft.com/office/drawing/2014/main" id="{D7EFB8D7-1D6E-44BB-B029-A7311C35045F}"/>
                </a:ext>
              </a:extLst>
            </p:cNvPr>
            <p:cNvSpPr/>
            <p:nvPr/>
          </p:nvSpPr>
          <p:spPr>
            <a:xfrm>
              <a:off x="3945222" y="4639067"/>
              <a:ext cx="4201748" cy="243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607" y="0"/>
                  </a:lnTo>
                  <a:lnTo>
                    <a:pt x="8865" y="0"/>
                  </a:lnTo>
                  <a:lnTo>
                    <a:pt x="0" y="0"/>
                  </a:lnTo>
                  <a:cubicBezTo>
                    <a:pt x="41" y="4919"/>
                    <a:pt x="104" y="9674"/>
                    <a:pt x="185" y="14237"/>
                  </a:cubicBezTo>
                  <a:lnTo>
                    <a:pt x="8866" y="14237"/>
                  </a:lnTo>
                  <a:cubicBezTo>
                    <a:pt x="8936" y="20966"/>
                    <a:pt x="9087" y="21600"/>
                    <a:pt x="9185" y="21600"/>
                  </a:cubicBezTo>
                  <a:lnTo>
                    <a:pt x="10373" y="21600"/>
                  </a:lnTo>
                  <a:lnTo>
                    <a:pt x="10516" y="21600"/>
                  </a:lnTo>
                  <a:lnTo>
                    <a:pt x="12287" y="21600"/>
                  </a:lnTo>
                  <a:cubicBezTo>
                    <a:pt x="12384" y="21600"/>
                    <a:pt x="12535" y="20966"/>
                    <a:pt x="12605" y="14237"/>
                  </a:cubicBezTo>
                  <a:lnTo>
                    <a:pt x="21415" y="14237"/>
                  </a:lnTo>
                  <a:cubicBezTo>
                    <a:pt x="21496" y="9674"/>
                    <a:pt x="21559" y="4919"/>
                    <a:pt x="21600" y="0"/>
                  </a:cubicBezTo>
                  <a:close/>
                </a:path>
              </a:pathLst>
            </a:custGeom>
            <a:gradFill>
              <a:gsLst>
                <a:gs pos="0">
                  <a:srgbClr val="BEC1C3"/>
                </a:gs>
                <a:gs pos="100000">
                  <a:srgbClr val="BEC1C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4" name="Shape 22">
              <a:extLst>
                <a:ext uri="{FF2B5EF4-FFF2-40B4-BE49-F238E27FC236}">
                  <a16:creationId xmlns:a16="http://schemas.microsoft.com/office/drawing/2014/main" id="{09C82B4B-A0A2-4FD9-86BC-064D803225B7}"/>
                </a:ext>
              </a:extLst>
            </p:cNvPr>
            <p:cNvSpPr/>
            <p:nvPr/>
          </p:nvSpPr>
          <p:spPr>
            <a:xfrm>
              <a:off x="5682775" y="4628612"/>
              <a:ext cx="701653" cy="224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616"/>
                  </a:lnTo>
                  <a:cubicBezTo>
                    <a:pt x="371" y="20916"/>
                    <a:pt x="876" y="21600"/>
                    <a:pt x="1513" y="21600"/>
                  </a:cubicBezTo>
                  <a:cubicBezTo>
                    <a:pt x="2014" y="21600"/>
                    <a:pt x="6673" y="21600"/>
                    <a:pt x="8626" y="21600"/>
                  </a:cubicBezTo>
                  <a:cubicBezTo>
                    <a:pt x="9152" y="21600"/>
                    <a:pt x="9482" y="21600"/>
                    <a:pt x="9482" y="21600"/>
                  </a:cubicBezTo>
                  <a:cubicBezTo>
                    <a:pt x="12053" y="21600"/>
                    <a:pt x="19560" y="21600"/>
                    <a:pt x="20087" y="21600"/>
                  </a:cubicBezTo>
                  <a:cubicBezTo>
                    <a:pt x="20724" y="21600"/>
                    <a:pt x="21229" y="20916"/>
                    <a:pt x="21600" y="10616"/>
                  </a:cubicBezTo>
                  <a:lnTo>
                    <a:pt x="21600" y="0"/>
                  </a:lnTo>
                  <a:cubicBezTo>
                    <a:pt x="21600" y="0"/>
                    <a:pt x="0" y="0"/>
                    <a:pt x="0" y="0"/>
                  </a:cubicBezTo>
                  <a:close/>
                </a:path>
              </a:pathLst>
            </a:custGeom>
            <a:gradFill>
              <a:gsLst>
                <a:gs pos="84000">
                  <a:srgbClr val="EDEEEF"/>
                </a:gs>
                <a:gs pos="10000">
                  <a:srgbClr val="EDEEEF"/>
                </a:gs>
                <a:gs pos="0">
                  <a:srgbClr val="8B8D90"/>
                </a:gs>
                <a:gs pos="96000">
                  <a:srgbClr val="8B8D90"/>
                </a:gs>
              </a:gsLst>
              <a:lin ang="38616"/>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5" name="Shape 23">
              <a:extLst>
                <a:ext uri="{FF2B5EF4-FFF2-40B4-BE49-F238E27FC236}">
                  <a16:creationId xmlns:a16="http://schemas.microsoft.com/office/drawing/2014/main" id="{6B4FFD21-64E0-4526-8036-B77280731F5C}"/>
                </a:ext>
              </a:extLst>
            </p:cNvPr>
            <p:cNvSpPr/>
            <p:nvPr/>
          </p:nvSpPr>
          <p:spPr>
            <a:xfrm>
              <a:off x="5676503" y="4645339"/>
              <a:ext cx="716479" cy="15031"/>
            </a:xfrm>
            <a:custGeom>
              <a:avLst/>
              <a:gdLst/>
              <a:ahLst/>
              <a:cxnLst>
                <a:cxn ang="0">
                  <a:pos x="wd2" y="hd2"/>
                </a:cxn>
                <a:cxn ang="5400000">
                  <a:pos x="wd2" y="hd2"/>
                </a:cxn>
                <a:cxn ang="10800000">
                  <a:pos x="wd2" y="hd2"/>
                </a:cxn>
                <a:cxn ang="16200000">
                  <a:pos x="wd2" y="hd2"/>
                </a:cxn>
              </a:cxnLst>
              <a:rect l="0" t="0" r="r" b="b"/>
              <a:pathLst>
                <a:path w="21600" h="21600" extrusionOk="0">
                  <a:moveTo>
                    <a:pt x="21396" y="0"/>
                  </a:moveTo>
                  <a:cubicBezTo>
                    <a:pt x="21010" y="14111"/>
                    <a:pt x="20506" y="15298"/>
                    <a:pt x="19895" y="15298"/>
                  </a:cubicBezTo>
                  <a:lnTo>
                    <a:pt x="9509" y="15298"/>
                  </a:lnTo>
                  <a:lnTo>
                    <a:pt x="8671" y="15298"/>
                  </a:lnTo>
                  <a:lnTo>
                    <a:pt x="1705" y="15298"/>
                  </a:lnTo>
                  <a:cubicBezTo>
                    <a:pt x="1094" y="15298"/>
                    <a:pt x="590" y="14111"/>
                    <a:pt x="204" y="0"/>
                  </a:cubicBezTo>
                  <a:lnTo>
                    <a:pt x="0" y="0"/>
                  </a:lnTo>
                  <a:lnTo>
                    <a:pt x="3" y="142"/>
                  </a:lnTo>
                  <a:lnTo>
                    <a:pt x="48" y="2025"/>
                  </a:lnTo>
                  <a:cubicBezTo>
                    <a:pt x="477" y="20160"/>
                    <a:pt x="1028" y="21600"/>
                    <a:pt x="1705" y="21600"/>
                  </a:cubicBezTo>
                  <a:lnTo>
                    <a:pt x="8671" y="21600"/>
                  </a:lnTo>
                  <a:lnTo>
                    <a:pt x="9509" y="21600"/>
                  </a:lnTo>
                  <a:lnTo>
                    <a:pt x="19895" y="21600"/>
                  </a:lnTo>
                  <a:cubicBezTo>
                    <a:pt x="20572" y="21600"/>
                    <a:pt x="21124" y="20160"/>
                    <a:pt x="21552" y="2031"/>
                  </a:cubicBezTo>
                  <a:lnTo>
                    <a:pt x="21597" y="142"/>
                  </a:lnTo>
                  <a:lnTo>
                    <a:pt x="21600" y="0"/>
                  </a:lnTo>
                  <a:cubicBezTo>
                    <a:pt x="21600" y="0"/>
                    <a:pt x="21396" y="0"/>
                    <a:pt x="21396" y="0"/>
                  </a:cubicBezTo>
                  <a:close/>
                </a:path>
              </a:pathLst>
            </a:custGeom>
            <a:gradFill>
              <a:gsLst>
                <a:gs pos="0">
                  <a:srgbClr val="A4A6A9"/>
                </a:gs>
                <a:gs pos="100000">
                  <a:srgbClr val="A4A6A9"/>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6" name="Shape 24">
              <a:extLst>
                <a:ext uri="{FF2B5EF4-FFF2-40B4-BE49-F238E27FC236}">
                  <a16:creationId xmlns:a16="http://schemas.microsoft.com/office/drawing/2014/main" id="{72286AC8-36BF-4B9B-8E6E-439090E503F1}"/>
                </a:ext>
              </a:extLst>
            </p:cNvPr>
            <p:cNvSpPr/>
            <p:nvPr/>
          </p:nvSpPr>
          <p:spPr>
            <a:xfrm>
              <a:off x="5323137" y="4676703"/>
              <a:ext cx="39533" cy="8771"/>
            </a:xfrm>
            <a:custGeom>
              <a:avLst/>
              <a:gdLst/>
              <a:ahLst/>
              <a:cxnLst>
                <a:cxn ang="0">
                  <a:pos x="wd2" y="hd2"/>
                </a:cxn>
                <a:cxn ang="5400000">
                  <a:pos x="wd2" y="hd2"/>
                </a:cxn>
                <a:cxn ang="10800000">
                  <a:pos x="wd2" y="hd2"/>
                </a:cxn>
                <a:cxn ang="16200000">
                  <a:pos x="wd2" y="hd2"/>
                </a:cxn>
              </a:cxnLst>
              <a:rect l="0" t="0" r="r" b="b"/>
              <a:pathLst>
                <a:path w="21317" h="21600" extrusionOk="0">
                  <a:moveTo>
                    <a:pt x="21299" y="10800"/>
                  </a:moveTo>
                  <a:cubicBezTo>
                    <a:pt x="21458" y="16769"/>
                    <a:pt x="20525" y="21600"/>
                    <a:pt x="19220" y="21600"/>
                  </a:cubicBezTo>
                  <a:lnTo>
                    <a:pt x="2668" y="21600"/>
                  </a:lnTo>
                  <a:cubicBezTo>
                    <a:pt x="1364" y="21600"/>
                    <a:pt x="177" y="16769"/>
                    <a:pt x="17" y="10800"/>
                  </a:cubicBezTo>
                  <a:lnTo>
                    <a:pt x="17" y="10800"/>
                  </a:lnTo>
                  <a:cubicBezTo>
                    <a:pt x="-142" y="4831"/>
                    <a:pt x="791" y="0"/>
                    <a:pt x="2096" y="0"/>
                  </a:cubicBezTo>
                  <a:lnTo>
                    <a:pt x="18648" y="0"/>
                  </a:lnTo>
                  <a:cubicBezTo>
                    <a:pt x="19952" y="0"/>
                    <a:pt x="21139" y="4831"/>
                    <a:pt x="21299" y="10800"/>
                  </a:cubicBezTo>
                  <a:cubicBezTo>
                    <a:pt x="21299" y="10800"/>
                    <a:pt x="21299" y="10800"/>
                    <a:pt x="21299" y="10800"/>
                  </a:cubicBezTo>
                  <a:close/>
                </a:path>
              </a:pathLst>
            </a:custGeom>
            <a:gradFill>
              <a:gsLst>
                <a:gs pos="24000">
                  <a:srgbClr val="5F6265"/>
                </a:gs>
                <a:gs pos="78000">
                  <a:srgbClr val="757677"/>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7" name="Shape 25">
              <a:extLst>
                <a:ext uri="{FF2B5EF4-FFF2-40B4-BE49-F238E27FC236}">
                  <a16:creationId xmlns:a16="http://schemas.microsoft.com/office/drawing/2014/main" id="{6FA2B21D-0E38-4C6A-9E06-8C560D705508}"/>
                </a:ext>
              </a:extLst>
            </p:cNvPr>
            <p:cNvSpPr/>
            <p:nvPr/>
          </p:nvSpPr>
          <p:spPr>
            <a:xfrm>
              <a:off x="6705235" y="4676703"/>
              <a:ext cx="39533" cy="8771"/>
            </a:xfrm>
            <a:custGeom>
              <a:avLst/>
              <a:gdLst/>
              <a:ahLst/>
              <a:cxnLst>
                <a:cxn ang="0">
                  <a:pos x="wd2" y="hd2"/>
                </a:cxn>
                <a:cxn ang="5400000">
                  <a:pos x="wd2" y="hd2"/>
                </a:cxn>
                <a:cxn ang="10800000">
                  <a:pos x="wd2" y="hd2"/>
                </a:cxn>
                <a:cxn ang="16200000">
                  <a:pos x="wd2" y="hd2"/>
                </a:cxn>
              </a:cxnLst>
              <a:rect l="0" t="0" r="r" b="b"/>
              <a:pathLst>
                <a:path w="21317" h="21600" extrusionOk="0">
                  <a:moveTo>
                    <a:pt x="17" y="10800"/>
                  </a:moveTo>
                  <a:cubicBezTo>
                    <a:pt x="-142" y="16769"/>
                    <a:pt x="791" y="21600"/>
                    <a:pt x="2096" y="21600"/>
                  </a:cubicBezTo>
                  <a:lnTo>
                    <a:pt x="18648" y="21600"/>
                  </a:lnTo>
                  <a:cubicBezTo>
                    <a:pt x="19952" y="21600"/>
                    <a:pt x="21139" y="16769"/>
                    <a:pt x="21299" y="10800"/>
                  </a:cubicBezTo>
                  <a:lnTo>
                    <a:pt x="21299" y="10800"/>
                  </a:lnTo>
                  <a:cubicBezTo>
                    <a:pt x="21458" y="4831"/>
                    <a:pt x="20525" y="0"/>
                    <a:pt x="19220" y="0"/>
                  </a:cubicBezTo>
                  <a:lnTo>
                    <a:pt x="2668" y="0"/>
                  </a:lnTo>
                  <a:cubicBezTo>
                    <a:pt x="1364" y="0"/>
                    <a:pt x="177" y="4831"/>
                    <a:pt x="17" y="10800"/>
                  </a:cubicBezTo>
                  <a:cubicBezTo>
                    <a:pt x="17" y="10800"/>
                    <a:pt x="17" y="10800"/>
                    <a:pt x="17" y="10800"/>
                  </a:cubicBezTo>
                  <a:close/>
                </a:path>
              </a:pathLst>
            </a:custGeom>
            <a:gradFill>
              <a:gsLst>
                <a:gs pos="18000">
                  <a:srgbClr val="5F6265"/>
                </a:gs>
                <a:gs pos="72000">
                  <a:srgbClr val="747576"/>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8" name="Shape 26">
              <a:extLst>
                <a:ext uri="{FF2B5EF4-FFF2-40B4-BE49-F238E27FC236}">
                  <a16:creationId xmlns:a16="http://schemas.microsoft.com/office/drawing/2014/main" id="{162F1EAA-BDE8-42FE-86B9-5ACC31CC3D4F}"/>
                </a:ext>
              </a:extLst>
            </p:cNvPr>
            <p:cNvSpPr/>
            <p:nvPr/>
          </p:nvSpPr>
          <p:spPr>
            <a:xfrm>
              <a:off x="3955676" y="4639067"/>
              <a:ext cx="4180772" cy="15601"/>
            </a:xfrm>
            <a:custGeom>
              <a:avLst/>
              <a:gdLst/>
              <a:ahLst/>
              <a:cxnLst>
                <a:cxn ang="0">
                  <a:pos x="wd2" y="hd2"/>
                </a:cxn>
                <a:cxn ang="5400000">
                  <a:pos x="wd2" y="hd2"/>
                </a:cxn>
                <a:cxn ang="10800000">
                  <a:pos x="wd2" y="hd2"/>
                </a:cxn>
                <a:cxn ang="16200000">
                  <a:pos x="wd2" y="hd2"/>
                </a:cxn>
              </a:cxnLst>
              <a:rect l="0" t="0" r="r" b="b"/>
              <a:pathLst>
                <a:path w="21600" h="21600" extrusionOk="0">
                  <a:moveTo>
                    <a:pt x="8852" y="6072"/>
                  </a:moveTo>
                  <a:lnTo>
                    <a:pt x="8913" y="6072"/>
                  </a:lnTo>
                  <a:cubicBezTo>
                    <a:pt x="8980" y="20426"/>
                    <a:pt x="9067" y="21600"/>
                    <a:pt x="9174" y="21600"/>
                  </a:cubicBezTo>
                  <a:lnTo>
                    <a:pt x="10368" y="21600"/>
                  </a:lnTo>
                  <a:lnTo>
                    <a:pt x="10512" y="21600"/>
                  </a:lnTo>
                  <a:lnTo>
                    <a:pt x="12291" y="21600"/>
                  </a:lnTo>
                  <a:cubicBezTo>
                    <a:pt x="12398" y="21600"/>
                    <a:pt x="12486" y="20426"/>
                    <a:pt x="12552" y="6072"/>
                  </a:cubicBezTo>
                  <a:lnTo>
                    <a:pt x="12613" y="6072"/>
                  </a:lnTo>
                  <a:lnTo>
                    <a:pt x="21556" y="6072"/>
                  </a:lnTo>
                  <a:cubicBezTo>
                    <a:pt x="21571" y="4797"/>
                    <a:pt x="21587" y="2882"/>
                    <a:pt x="21600" y="0"/>
                  </a:cubicBezTo>
                  <a:lnTo>
                    <a:pt x="12613" y="0"/>
                  </a:lnTo>
                  <a:lnTo>
                    <a:pt x="12544" y="0"/>
                  </a:lnTo>
                  <a:cubicBezTo>
                    <a:pt x="12482" y="14527"/>
                    <a:pt x="12398" y="15528"/>
                    <a:pt x="12291" y="15528"/>
                  </a:cubicBezTo>
                  <a:cubicBezTo>
                    <a:pt x="12203" y="15528"/>
                    <a:pt x="10943" y="15528"/>
                    <a:pt x="10512" y="15528"/>
                  </a:cubicBezTo>
                  <a:cubicBezTo>
                    <a:pt x="10512" y="15528"/>
                    <a:pt x="10456" y="15528"/>
                    <a:pt x="10368" y="15528"/>
                  </a:cubicBezTo>
                  <a:cubicBezTo>
                    <a:pt x="10040" y="15528"/>
                    <a:pt x="9258" y="15528"/>
                    <a:pt x="9174" y="15528"/>
                  </a:cubicBezTo>
                  <a:cubicBezTo>
                    <a:pt x="9068" y="15528"/>
                    <a:pt x="8984" y="14527"/>
                    <a:pt x="8922" y="0"/>
                  </a:cubicBezTo>
                  <a:lnTo>
                    <a:pt x="8852" y="0"/>
                  </a:lnTo>
                  <a:lnTo>
                    <a:pt x="0" y="0"/>
                  </a:lnTo>
                  <a:cubicBezTo>
                    <a:pt x="0" y="0"/>
                    <a:pt x="16" y="3190"/>
                    <a:pt x="35" y="6072"/>
                  </a:cubicBezTo>
                  <a:cubicBezTo>
                    <a:pt x="35" y="6072"/>
                    <a:pt x="8852" y="6072"/>
                    <a:pt x="8852" y="6072"/>
                  </a:cubicBezTo>
                  <a:close/>
                </a:path>
              </a:pathLst>
            </a:custGeom>
            <a:gradFill>
              <a:gsLst>
                <a:gs pos="6000">
                  <a:srgbClr val="EFF5F1"/>
                </a:gs>
                <a:gs pos="100000">
                  <a:srgbClr val="E9EBF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9" name="Shape 27">
              <a:extLst>
                <a:ext uri="{FF2B5EF4-FFF2-40B4-BE49-F238E27FC236}">
                  <a16:creationId xmlns:a16="http://schemas.microsoft.com/office/drawing/2014/main" id="{233B58E4-CF94-4FF4-A2B0-A7EE497B5921}"/>
                </a:ext>
              </a:extLst>
            </p:cNvPr>
            <p:cNvSpPr/>
            <p:nvPr/>
          </p:nvSpPr>
          <p:spPr>
            <a:xfrm>
              <a:off x="6027777" y="2391334"/>
              <a:ext cx="33595" cy="33587"/>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32000">
                  <a:srgbClr val="494949"/>
                </a:gs>
                <a:gs pos="69000">
                  <a:srgbClr val="050505"/>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0" name="Shape 28">
              <a:extLst>
                <a:ext uri="{FF2B5EF4-FFF2-40B4-BE49-F238E27FC236}">
                  <a16:creationId xmlns:a16="http://schemas.microsoft.com/office/drawing/2014/main" id="{2B1D8BA9-E798-4ECC-85F2-A2E2995493F7}"/>
                </a:ext>
              </a:extLst>
            </p:cNvPr>
            <p:cNvSpPr/>
            <p:nvPr/>
          </p:nvSpPr>
          <p:spPr>
            <a:xfrm>
              <a:off x="6040323" y="2403880"/>
              <a:ext cx="8260" cy="8257"/>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1" name="Shape 29">
              <a:extLst>
                <a:ext uri="{FF2B5EF4-FFF2-40B4-BE49-F238E27FC236}">
                  <a16:creationId xmlns:a16="http://schemas.microsoft.com/office/drawing/2014/main" id="{590F4E9C-CD2D-43D3-88ED-323EB6F10195}"/>
                </a:ext>
              </a:extLst>
            </p:cNvPr>
            <p:cNvSpPr/>
            <p:nvPr/>
          </p:nvSpPr>
          <p:spPr>
            <a:xfrm>
              <a:off x="5864685" y="2343243"/>
              <a:ext cx="1858721" cy="2271187"/>
            </a:xfrm>
            <a:custGeom>
              <a:avLst/>
              <a:gdLst/>
              <a:ahLst/>
              <a:cxnLst>
                <a:cxn ang="0">
                  <a:pos x="wd2" y="hd2"/>
                </a:cxn>
                <a:cxn ang="5400000">
                  <a:pos x="wd2" y="hd2"/>
                </a:cxn>
                <a:cxn ang="10800000">
                  <a:pos x="wd2" y="hd2"/>
                </a:cxn>
                <a:cxn ang="16200000">
                  <a:pos x="wd2" y="hd2"/>
                </a:cxn>
              </a:cxnLst>
              <a:rect l="0" t="0" r="r" b="b"/>
              <a:pathLst>
                <a:path w="21600" h="21600" extrusionOk="0">
                  <a:moveTo>
                    <a:pt x="21600" y="21266"/>
                  </a:moveTo>
                  <a:lnTo>
                    <a:pt x="21600" y="21236"/>
                  </a:lnTo>
                  <a:lnTo>
                    <a:pt x="21600" y="21100"/>
                  </a:lnTo>
                  <a:lnTo>
                    <a:pt x="21600" y="834"/>
                  </a:lnTo>
                  <a:cubicBezTo>
                    <a:pt x="21600" y="374"/>
                    <a:pt x="21143" y="0"/>
                    <a:pt x="20581" y="0"/>
                  </a:cubicBezTo>
                  <a:lnTo>
                    <a:pt x="14299" y="0"/>
                  </a:lnTo>
                  <a:lnTo>
                    <a:pt x="0" y="21600"/>
                  </a:lnTo>
                  <a:lnTo>
                    <a:pt x="21192" y="21600"/>
                  </a:lnTo>
                  <a:cubicBezTo>
                    <a:pt x="21417" y="21600"/>
                    <a:pt x="21600" y="21450"/>
                    <a:pt x="21600" y="21266"/>
                  </a:cubicBezTo>
                  <a:close/>
                </a:path>
              </a:pathLst>
            </a:custGeom>
            <a:gradFill>
              <a:gsLst>
                <a:gs pos="0">
                  <a:srgbClr val="FFFFFF">
                    <a:alpha val="60000"/>
                  </a:srgbClr>
                </a:gs>
                <a:gs pos="100000">
                  <a:srgbClr val="FFFFFF">
                    <a:alpha val="10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grpSp>
        <p:nvGrpSpPr>
          <p:cNvPr id="93" name="Group 92">
            <a:extLst>
              <a:ext uri="{FF2B5EF4-FFF2-40B4-BE49-F238E27FC236}">
                <a16:creationId xmlns:a16="http://schemas.microsoft.com/office/drawing/2014/main" id="{FE43364F-429C-4DAC-8DC2-217EE9AE8039}"/>
              </a:ext>
            </a:extLst>
          </p:cNvPr>
          <p:cNvGrpSpPr/>
          <p:nvPr/>
        </p:nvGrpSpPr>
        <p:grpSpPr>
          <a:xfrm>
            <a:off x="5740482" y="1336045"/>
            <a:ext cx="711036" cy="115455"/>
            <a:chOff x="5875607" y="1203034"/>
            <a:chExt cx="711035" cy="115454"/>
          </a:xfrm>
        </p:grpSpPr>
        <p:sp>
          <p:nvSpPr>
            <p:cNvPr id="94" name="Arrow: Chevron 93">
              <a:extLst>
                <a:ext uri="{FF2B5EF4-FFF2-40B4-BE49-F238E27FC236}">
                  <a16:creationId xmlns:a16="http://schemas.microsoft.com/office/drawing/2014/main" id="{E3E01809-A455-4388-83AC-626355E36835}"/>
                </a:ext>
              </a:extLst>
            </p:cNvPr>
            <p:cNvSpPr/>
            <p:nvPr/>
          </p:nvSpPr>
          <p:spPr>
            <a:xfrm>
              <a:off x="5875607" y="1203034"/>
              <a:ext cx="139701" cy="11545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row: Chevron 94">
              <a:extLst>
                <a:ext uri="{FF2B5EF4-FFF2-40B4-BE49-F238E27FC236}">
                  <a16:creationId xmlns:a16="http://schemas.microsoft.com/office/drawing/2014/main" id="{71A42B7E-48F0-4C4A-BA6E-3514505FC7B1}"/>
                </a:ext>
              </a:extLst>
            </p:cNvPr>
            <p:cNvSpPr/>
            <p:nvPr/>
          </p:nvSpPr>
          <p:spPr>
            <a:xfrm>
              <a:off x="6018441" y="1203034"/>
              <a:ext cx="139701" cy="11545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Chevron 95">
              <a:extLst>
                <a:ext uri="{FF2B5EF4-FFF2-40B4-BE49-F238E27FC236}">
                  <a16:creationId xmlns:a16="http://schemas.microsoft.com/office/drawing/2014/main" id="{4BE38999-5DE5-4A71-9E25-D935C836516C}"/>
                </a:ext>
              </a:extLst>
            </p:cNvPr>
            <p:cNvSpPr/>
            <p:nvPr/>
          </p:nvSpPr>
          <p:spPr>
            <a:xfrm>
              <a:off x="6161275" y="1203034"/>
              <a:ext cx="139701" cy="11545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Arrow: Chevron 96">
              <a:extLst>
                <a:ext uri="{FF2B5EF4-FFF2-40B4-BE49-F238E27FC236}">
                  <a16:creationId xmlns:a16="http://schemas.microsoft.com/office/drawing/2014/main" id="{B8FCAFE2-59B5-4123-B536-82FE62BF17D8}"/>
                </a:ext>
              </a:extLst>
            </p:cNvPr>
            <p:cNvSpPr/>
            <p:nvPr/>
          </p:nvSpPr>
          <p:spPr>
            <a:xfrm>
              <a:off x="6304108" y="1203034"/>
              <a:ext cx="139701" cy="11545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Chevron 97">
              <a:extLst>
                <a:ext uri="{FF2B5EF4-FFF2-40B4-BE49-F238E27FC236}">
                  <a16:creationId xmlns:a16="http://schemas.microsoft.com/office/drawing/2014/main" id="{1D790F26-A002-445B-A929-B4876A3615E8}"/>
                </a:ext>
              </a:extLst>
            </p:cNvPr>
            <p:cNvSpPr/>
            <p:nvPr/>
          </p:nvSpPr>
          <p:spPr>
            <a:xfrm>
              <a:off x="6446941" y="1203034"/>
              <a:ext cx="139701" cy="1154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TextBox 98">
            <a:extLst>
              <a:ext uri="{FF2B5EF4-FFF2-40B4-BE49-F238E27FC236}">
                <a16:creationId xmlns:a16="http://schemas.microsoft.com/office/drawing/2014/main" id="{F19BA956-D36A-401E-88D6-A4D6B6A93398}"/>
              </a:ext>
            </a:extLst>
          </p:cNvPr>
          <p:cNvSpPr txBox="1"/>
          <p:nvPr/>
        </p:nvSpPr>
        <p:spPr>
          <a:xfrm>
            <a:off x="675874" y="2221738"/>
            <a:ext cx="3778399" cy="1337930"/>
          </a:xfrm>
          <a:prstGeom prst="rect">
            <a:avLst/>
          </a:prstGeom>
          <a:noFill/>
        </p:spPr>
        <p:txBody>
          <a:bodyPr wrap="square" rtlCol="0">
            <a:spAutoFit/>
          </a:bodyPr>
          <a:lstStyle/>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 Toronto Open Source, multiple available data sets for:</a:t>
            </a:r>
          </a:p>
          <a:p>
            <a:pPr marL="628650" lvl="1"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Neighborhood Income</a:t>
            </a:r>
          </a:p>
          <a:p>
            <a:pPr marL="628650" lvl="1"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Neighborhood ethnicity</a:t>
            </a:r>
          </a:p>
          <a:p>
            <a:pPr marL="628650" lvl="1"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Neighborhood Crime data</a:t>
            </a:r>
          </a:p>
          <a:p>
            <a:pPr marL="628650" lvl="1" indent="-171450">
              <a:lnSpc>
                <a:spcPts val="2000"/>
              </a:lnSpc>
              <a:buFont typeface="Arial" panose="020B0604020202020204" pitchFamily="34" charset="0"/>
              <a:buChar char="•"/>
            </a:pPr>
            <a:endPar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00" name="Title 327">
            <a:extLst>
              <a:ext uri="{FF2B5EF4-FFF2-40B4-BE49-F238E27FC236}">
                <a16:creationId xmlns:a16="http://schemas.microsoft.com/office/drawing/2014/main" id="{E2F69A84-6B8D-4C93-A88E-6B7C6B1EE8C4}"/>
              </a:ext>
            </a:extLst>
          </p:cNvPr>
          <p:cNvSpPr txBox="1">
            <a:spLocks/>
          </p:cNvSpPr>
          <p:nvPr/>
        </p:nvSpPr>
        <p:spPr>
          <a:xfrm>
            <a:off x="684096" y="1646535"/>
            <a:ext cx="2952328" cy="382781"/>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Raleway Black" panose="020B0A03030101060003" pitchFamily="34" charset="0"/>
                <a:ea typeface="+mj-ea"/>
                <a:cs typeface="+mj-cs"/>
              </a:defRPr>
            </a:lvl1pPr>
          </a:lstStyle>
          <a:p>
            <a:pPr algn="l"/>
            <a:r>
              <a:rPr lang="en-GB" sz="2000" dirty="0">
                <a:solidFill>
                  <a:schemeClr val="accent1"/>
                </a:solidFill>
                <a:latin typeface="Raleway" panose="020B0503030101060003" pitchFamily="34" charset="0"/>
              </a:rPr>
              <a:t>Our Data sources:</a:t>
            </a:r>
            <a:endParaRPr lang="en-US" sz="2000" dirty="0">
              <a:solidFill>
                <a:schemeClr val="accent1"/>
              </a:solidFill>
              <a:latin typeface="Raleway" panose="020B0503030101060003" pitchFamily="34" charset="0"/>
            </a:endParaRPr>
          </a:p>
        </p:txBody>
      </p:sp>
      <p:sp>
        <p:nvSpPr>
          <p:cNvPr id="101" name="TextBox 100">
            <a:extLst>
              <a:ext uri="{FF2B5EF4-FFF2-40B4-BE49-F238E27FC236}">
                <a16:creationId xmlns:a16="http://schemas.microsoft.com/office/drawing/2014/main" id="{EBCAD1A1-08AF-8677-4252-EFC93084225F}"/>
              </a:ext>
            </a:extLst>
          </p:cNvPr>
          <p:cNvSpPr txBox="1"/>
          <p:nvPr/>
        </p:nvSpPr>
        <p:spPr>
          <a:xfrm>
            <a:off x="3116181" y="386942"/>
            <a:ext cx="6670674" cy="523220"/>
          </a:xfrm>
          <a:prstGeom prst="rect">
            <a:avLst/>
          </a:prstGeom>
          <a:noFill/>
        </p:spPr>
        <p:txBody>
          <a:bodyPr wrap="square">
            <a:spAutoFit/>
          </a:bodyPr>
          <a:lstStyle/>
          <a:p>
            <a:r>
              <a:rPr lang="en-GB" sz="2800" dirty="0">
                <a:solidFill>
                  <a:schemeClr val="accent1"/>
                </a:solidFill>
                <a:latin typeface="Raleway Black" pitchFamily="2" charset="0"/>
              </a:rPr>
              <a:t>Where did you get </a:t>
            </a:r>
            <a:r>
              <a:rPr lang="en-GB" sz="2800" dirty="0">
                <a:latin typeface="Raleway Black" pitchFamily="2" charset="0"/>
              </a:rPr>
              <a:t>all </a:t>
            </a:r>
            <a:r>
              <a:rPr lang="en-GB" sz="2800" dirty="0">
                <a:solidFill>
                  <a:schemeClr val="accent1"/>
                </a:solidFill>
                <a:latin typeface="Raleway Black" pitchFamily="2" charset="0"/>
              </a:rPr>
              <a:t>that data…</a:t>
            </a:r>
            <a:endParaRPr lang="en-CA" sz="2800" dirty="0"/>
          </a:p>
        </p:txBody>
      </p:sp>
      <p:sp>
        <p:nvSpPr>
          <p:cNvPr id="102" name="TextBox 101">
            <a:extLst>
              <a:ext uri="{FF2B5EF4-FFF2-40B4-BE49-F238E27FC236}">
                <a16:creationId xmlns:a16="http://schemas.microsoft.com/office/drawing/2014/main" id="{FC70F931-465E-297E-1C8F-E1F5D3A1A4E8}"/>
              </a:ext>
            </a:extLst>
          </p:cNvPr>
          <p:cNvSpPr txBox="1"/>
          <p:nvPr/>
        </p:nvSpPr>
        <p:spPr>
          <a:xfrm>
            <a:off x="676160" y="3285855"/>
            <a:ext cx="3778399" cy="824969"/>
          </a:xfrm>
          <a:prstGeom prst="rect">
            <a:avLst/>
          </a:prstGeom>
          <a:noFill/>
        </p:spPr>
        <p:txBody>
          <a:bodyPr wrap="square" rtlCol="0">
            <a:spAutoFit/>
          </a:bodyPr>
          <a:lstStyle/>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 </a:t>
            </a:r>
            <a:r>
              <a:rPr lang="en-US" sz="1000" dirty="0" err="1">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FourSquare</a:t>
            </a: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 Place API</a:t>
            </a:r>
          </a:p>
          <a:p>
            <a:pPr marL="628650" lvl="1"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Breakdown of how many restaurants in the area’s</a:t>
            </a:r>
          </a:p>
          <a:p>
            <a:pPr marL="628650" lvl="1"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Longitude and Latitude of each restaurant </a:t>
            </a:r>
          </a:p>
        </p:txBody>
      </p:sp>
      <p:sp>
        <p:nvSpPr>
          <p:cNvPr id="103" name="TextBox 102">
            <a:extLst>
              <a:ext uri="{FF2B5EF4-FFF2-40B4-BE49-F238E27FC236}">
                <a16:creationId xmlns:a16="http://schemas.microsoft.com/office/drawing/2014/main" id="{5EA95FB4-6DC7-4D1E-59A3-DEB69403683B}"/>
              </a:ext>
            </a:extLst>
          </p:cNvPr>
          <p:cNvSpPr txBox="1"/>
          <p:nvPr/>
        </p:nvSpPr>
        <p:spPr>
          <a:xfrm>
            <a:off x="783907" y="4107866"/>
            <a:ext cx="3778399" cy="2620333"/>
          </a:xfrm>
          <a:prstGeom prst="rect">
            <a:avLst/>
          </a:prstGeom>
          <a:noFill/>
        </p:spPr>
        <p:txBody>
          <a:bodyPr wrap="square" rtlCol="0">
            <a:spAutoFit/>
          </a:bodyPr>
          <a:lstStyle/>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 </a:t>
            </a:r>
            <a:r>
              <a:rPr lang="en-US" sz="1000" dirty="0" err="1">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Motroino</a:t>
            </a: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 sales projection, CSV historical data provided by owner from POS system.</a:t>
            </a:r>
          </a:p>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Google maps extractor (verified </a:t>
            </a:r>
            <a:r>
              <a:rPr lang="en-US" sz="1000" dirty="0" err="1">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FourSquare</a:t>
            </a: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a:t>
            </a:r>
          </a:p>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Web Harvey – scrapping tool</a:t>
            </a:r>
          </a:p>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Kaggle – Data from previous investigations into Toronto neighborhoods</a:t>
            </a:r>
          </a:p>
          <a:p>
            <a:pPr marL="171450" indent="-171450">
              <a:lnSpc>
                <a:spcPts val="2000"/>
              </a:lnSpc>
              <a:buFont typeface="Arial" panose="020B0604020202020204" pitchFamily="34" charset="0"/>
              <a:buChar char="•"/>
            </a:pPr>
            <a:r>
              <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rPr>
              <a:t>Further CMHC data for average and median household income</a:t>
            </a:r>
          </a:p>
          <a:p>
            <a:pPr marL="171450" indent="-171450">
              <a:lnSpc>
                <a:spcPts val="2000"/>
              </a:lnSpc>
              <a:buFont typeface="Arial" panose="020B0604020202020204" pitchFamily="34" charset="0"/>
              <a:buChar char="•"/>
            </a:pPr>
            <a:endPar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endParaRPr>
          </a:p>
          <a:p>
            <a:pPr marL="171450" indent="-171450">
              <a:lnSpc>
                <a:spcPts val="2000"/>
              </a:lnSpc>
              <a:buFont typeface="Arial" panose="020B0604020202020204" pitchFamily="34" charset="0"/>
              <a:buChar char="•"/>
            </a:pPr>
            <a:endParaRPr lang="en-US" sz="1000" dirty="0">
              <a:solidFill>
                <a:schemeClr val="tx1">
                  <a:lumMod val="85000"/>
                  <a:lumOff val="15000"/>
                </a:schemeClr>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04" name="Picture 103">
            <a:extLst>
              <a:ext uri="{FF2B5EF4-FFF2-40B4-BE49-F238E27FC236}">
                <a16:creationId xmlns:a16="http://schemas.microsoft.com/office/drawing/2014/main" id="{49E3674B-44AE-80D8-2B82-AAC2B2EB7A31}"/>
              </a:ext>
            </a:extLst>
          </p:cNvPr>
          <p:cNvPicPr>
            <a:picLocks noChangeAspect="1"/>
          </p:cNvPicPr>
          <p:nvPr/>
        </p:nvPicPr>
        <p:blipFill>
          <a:blip r:embed="rId7"/>
          <a:stretch>
            <a:fillRect/>
          </a:stretch>
        </p:blipFill>
        <p:spPr>
          <a:xfrm>
            <a:off x="2250260" y="3373198"/>
            <a:ext cx="227299" cy="170255"/>
          </a:xfrm>
          <a:prstGeom prst="rect">
            <a:avLst/>
          </a:prstGeom>
        </p:spPr>
      </p:pic>
    </p:spTree>
    <p:extLst>
      <p:ext uri="{BB962C8B-B14F-4D97-AF65-F5344CB8AC3E}">
        <p14:creationId xmlns:p14="http://schemas.microsoft.com/office/powerpoint/2010/main" val="125781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4000">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14:bounceEnd="44000">
                                          <p:cBhvr additive="base">
                                            <p:cTn id="7" dur="1000" fill="hold"/>
                                            <p:tgtEl>
                                              <p:spTgt spid="100"/>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100"/>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5"/>
                                                </p:cond>
                                              </p:stCondLst>
                                            </p:cTn>
                                            <p:tgtEl>
                                              <p:sldTgt/>
                                            </p:tgtEl>
                                          </p:cBhvr>
                                        </p:cmd>
                                      </p:subTnLst>
                                    </p:cTn>
                                  </p:par>
                                  <p:par>
                                    <p:cTn id="9" presetID="2" presetClass="entr" presetSubtype="8" fill="hold" grpId="0" nodeType="withEffect" p14:presetBounceEnd="44000">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14:bounceEnd="44000">
                                          <p:cBhvr additive="base">
                                            <p:cTn id="11" dur="1000" fill="hold"/>
                                            <p:tgtEl>
                                              <p:spTgt spid="99"/>
                                            </p:tgtEl>
                                            <p:attrNameLst>
                                              <p:attrName>ppt_x</p:attrName>
                                            </p:attrNameLst>
                                          </p:cBhvr>
                                          <p:tavLst>
                                            <p:tav tm="0">
                                              <p:val>
                                                <p:strVal val="0-#ppt_w/2"/>
                                              </p:val>
                                            </p:tav>
                                            <p:tav tm="100000">
                                              <p:val>
                                                <p:strVal val="#ppt_x"/>
                                              </p:val>
                                            </p:tav>
                                          </p:tavLst>
                                        </p:anim>
                                        <p:anim calcmode="lin" valueType="num" p14:bounceEnd="44000">
                                          <p:cBhvr additive="base">
                                            <p:cTn id="12" dur="1000" fill="hold"/>
                                            <p:tgtEl>
                                              <p:spTgt spid="99"/>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9"/>
                                                </p:cond>
                                              </p:stCondLst>
                                            </p:cTn>
                                            <p:tgtEl>
                                              <p:sldTgt/>
                                            </p:tgtEl>
                                          </p:cBhvr>
                                        </p:cmd>
                                      </p:subTnLst>
                                    </p:cTn>
                                  </p:par>
                                  <p:par>
                                    <p:cTn id="13" presetID="2" presetClass="entr" presetSubtype="4" fill="hold" nodeType="withEffect" p14:presetBounceEnd="44000">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14:bounceEnd="44000">
                                          <p:cBhvr additive="base">
                                            <p:cTn id="15" dur="10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16" dur="10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44000">
                                          <p:cBhvr additive="base">
                                            <p:cTn id="19" dur="1000" fill="hold"/>
                                            <p:tgtEl>
                                              <p:spTgt spid="37"/>
                                            </p:tgtEl>
                                            <p:attrNameLst>
                                              <p:attrName>ppt_x</p:attrName>
                                            </p:attrNameLst>
                                          </p:cBhvr>
                                          <p:tavLst>
                                            <p:tav tm="0">
                                              <p:val>
                                                <p:strVal val="#ppt_x"/>
                                              </p:val>
                                            </p:tav>
                                            <p:tav tm="100000">
                                              <p:val>
                                                <p:strVal val="#ppt_x"/>
                                              </p:val>
                                            </p:tav>
                                          </p:tavLst>
                                        </p:anim>
                                        <p:anim calcmode="lin" valueType="num" p14:bounceEnd="44000">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44000">
                                      <p:stCondLst>
                                        <p:cond delay="0"/>
                                      </p:stCondLst>
                                      <p:childTnLst>
                                        <p:set>
                                          <p:cBhvr>
                                            <p:cTn id="22" dur="1" fill="hold">
                                              <p:stCondLst>
                                                <p:cond delay="0"/>
                                              </p:stCondLst>
                                            </p:cTn>
                                            <p:tgtEl>
                                              <p:spTgt spid="333"/>
                                            </p:tgtEl>
                                            <p:attrNameLst>
                                              <p:attrName>style.visibility</p:attrName>
                                            </p:attrNameLst>
                                          </p:cBhvr>
                                          <p:to>
                                            <p:strVal val="visible"/>
                                          </p:to>
                                        </p:set>
                                        <p:anim calcmode="lin" valueType="num" p14:bounceEnd="44000">
                                          <p:cBhvr additive="base">
                                            <p:cTn id="23" dur="1000" fill="hold"/>
                                            <p:tgtEl>
                                              <p:spTgt spid="333"/>
                                            </p:tgtEl>
                                            <p:attrNameLst>
                                              <p:attrName>ppt_x</p:attrName>
                                            </p:attrNameLst>
                                          </p:cBhvr>
                                          <p:tavLst>
                                            <p:tav tm="0">
                                              <p:val>
                                                <p:strVal val="#ppt_x"/>
                                              </p:val>
                                            </p:tav>
                                            <p:tav tm="100000">
                                              <p:val>
                                                <p:strVal val="#ppt_x"/>
                                              </p:val>
                                            </p:tav>
                                          </p:tavLst>
                                        </p:anim>
                                        <p:anim calcmode="lin" valueType="num" p14:bounceEnd="44000">
                                          <p:cBhvr additive="base">
                                            <p:cTn id="24" dur="1000" fill="hold"/>
                                            <p:tgtEl>
                                              <p:spTgt spid="3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14:bounceEnd="44000">
                                          <p:cBhvr additive="base">
                                            <p:cTn id="27" dur="1000" fill="hold"/>
                                            <p:tgtEl>
                                              <p:spTgt spid="39"/>
                                            </p:tgtEl>
                                            <p:attrNameLst>
                                              <p:attrName>ppt_x</p:attrName>
                                            </p:attrNameLst>
                                          </p:cBhvr>
                                          <p:tavLst>
                                            <p:tav tm="0">
                                              <p:val>
                                                <p:strVal val="#ppt_x"/>
                                              </p:val>
                                            </p:tav>
                                            <p:tav tm="100000">
                                              <p:val>
                                                <p:strVal val="#ppt_x"/>
                                              </p:val>
                                            </p:tav>
                                          </p:tavLst>
                                        </p:anim>
                                        <p:anim calcmode="lin" valueType="num" p14:bounceEnd="44000">
                                          <p:cBhvr additive="base">
                                            <p:cTn id="28" dur="10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0"/>
                                      </p:stCondLst>
                                      <p:childTnLst>
                                        <p:set>
                                          <p:cBhvr>
                                            <p:cTn id="30" dur="1" fill="hold">
                                              <p:stCondLst>
                                                <p:cond delay="0"/>
                                              </p:stCondLst>
                                            </p:cTn>
                                            <p:tgtEl>
                                              <p:spTgt spid="348"/>
                                            </p:tgtEl>
                                            <p:attrNameLst>
                                              <p:attrName>style.visibility</p:attrName>
                                            </p:attrNameLst>
                                          </p:cBhvr>
                                          <p:to>
                                            <p:strVal val="visible"/>
                                          </p:to>
                                        </p:set>
                                        <p:anim calcmode="lin" valueType="num" p14:bounceEnd="44000">
                                          <p:cBhvr additive="base">
                                            <p:cTn id="31" dur="1000" fill="hold"/>
                                            <p:tgtEl>
                                              <p:spTgt spid="348"/>
                                            </p:tgtEl>
                                            <p:attrNameLst>
                                              <p:attrName>ppt_x</p:attrName>
                                            </p:attrNameLst>
                                          </p:cBhvr>
                                          <p:tavLst>
                                            <p:tav tm="0">
                                              <p:val>
                                                <p:strVal val="#ppt_x"/>
                                              </p:val>
                                            </p:tav>
                                            <p:tav tm="100000">
                                              <p:val>
                                                <p:strVal val="#ppt_x"/>
                                              </p:val>
                                            </p:tav>
                                          </p:tavLst>
                                        </p:anim>
                                        <p:anim calcmode="lin" valueType="num" p14:bounceEnd="44000">
                                          <p:cBhvr additive="base">
                                            <p:cTn id="32" dur="1000" fill="hold"/>
                                            <p:tgtEl>
                                              <p:spTgt spid="34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14:bounceEnd="44000">
                                          <p:cBhvr additive="base">
                                            <p:cTn id="35" dur="1000" fill="hold"/>
                                            <p:tgtEl>
                                              <p:spTgt spid="41"/>
                                            </p:tgtEl>
                                            <p:attrNameLst>
                                              <p:attrName>ppt_x</p:attrName>
                                            </p:attrNameLst>
                                          </p:cBhvr>
                                          <p:tavLst>
                                            <p:tav tm="0">
                                              <p:val>
                                                <p:strVal val="#ppt_x"/>
                                              </p:val>
                                            </p:tav>
                                            <p:tav tm="100000">
                                              <p:val>
                                                <p:strVal val="#ppt_x"/>
                                              </p:val>
                                            </p:tav>
                                          </p:tavLst>
                                        </p:anim>
                                        <p:anim calcmode="lin" valueType="num" p14:bounceEnd="44000">
                                          <p:cBhvr additive="base">
                                            <p:cTn id="36" dur="10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44000">
                                      <p:stCondLst>
                                        <p:cond delay="0"/>
                                      </p:stCondLst>
                                      <p:childTnLst>
                                        <p:set>
                                          <p:cBhvr>
                                            <p:cTn id="38" dur="1" fill="hold">
                                              <p:stCondLst>
                                                <p:cond delay="0"/>
                                              </p:stCondLst>
                                            </p:cTn>
                                            <p:tgtEl>
                                              <p:spTgt spid="307"/>
                                            </p:tgtEl>
                                            <p:attrNameLst>
                                              <p:attrName>style.visibility</p:attrName>
                                            </p:attrNameLst>
                                          </p:cBhvr>
                                          <p:to>
                                            <p:strVal val="visible"/>
                                          </p:to>
                                        </p:set>
                                        <p:anim calcmode="lin" valueType="num" p14:bounceEnd="44000">
                                          <p:cBhvr additive="base">
                                            <p:cTn id="39" dur="1000" fill="hold"/>
                                            <p:tgtEl>
                                              <p:spTgt spid="307"/>
                                            </p:tgtEl>
                                            <p:attrNameLst>
                                              <p:attrName>ppt_x</p:attrName>
                                            </p:attrNameLst>
                                          </p:cBhvr>
                                          <p:tavLst>
                                            <p:tav tm="0">
                                              <p:val>
                                                <p:strVal val="#ppt_x"/>
                                              </p:val>
                                            </p:tav>
                                            <p:tav tm="100000">
                                              <p:val>
                                                <p:strVal val="#ppt_x"/>
                                              </p:val>
                                            </p:tav>
                                          </p:tavLst>
                                        </p:anim>
                                        <p:anim calcmode="lin" valueType="num" p14:bounceEnd="44000">
                                          <p:cBhvr additive="base">
                                            <p:cTn id="40" dur="1000" fill="hold"/>
                                            <p:tgtEl>
                                              <p:spTgt spid="30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44000">
                                      <p:stCondLst>
                                        <p:cond delay="0"/>
                                      </p:stCondLst>
                                      <p:childTnLst>
                                        <p:set>
                                          <p:cBhvr>
                                            <p:cTn id="42" dur="1" fill="hold">
                                              <p:stCondLst>
                                                <p:cond delay="0"/>
                                              </p:stCondLst>
                                            </p:cTn>
                                            <p:tgtEl>
                                              <p:spTgt spid="290"/>
                                            </p:tgtEl>
                                            <p:attrNameLst>
                                              <p:attrName>style.visibility</p:attrName>
                                            </p:attrNameLst>
                                          </p:cBhvr>
                                          <p:to>
                                            <p:strVal val="visible"/>
                                          </p:to>
                                        </p:set>
                                        <p:anim calcmode="lin" valueType="num" p14:bounceEnd="44000">
                                          <p:cBhvr additive="base">
                                            <p:cTn id="43" dur="1000" fill="hold"/>
                                            <p:tgtEl>
                                              <p:spTgt spid="290"/>
                                            </p:tgtEl>
                                            <p:attrNameLst>
                                              <p:attrName>ppt_x</p:attrName>
                                            </p:attrNameLst>
                                          </p:cBhvr>
                                          <p:tavLst>
                                            <p:tav tm="0">
                                              <p:val>
                                                <p:strVal val="#ppt_x"/>
                                              </p:val>
                                            </p:tav>
                                            <p:tav tm="100000">
                                              <p:val>
                                                <p:strVal val="#ppt_x"/>
                                              </p:val>
                                            </p:tav>
                                          </p:tavLst>
                                        </p:anim>
                                        <p:anim calcmode="lin" valueType="num" p14:bounceEnd="44000">
                                          <p:cBhvr additive="base">
                                            <p:cTn id="44" dur="1000" fill="hold"/>
                                            <p:tgtEl>
                                              <p:spTgt spid="290"/>
                                            </p:tgtEl>
                                            <p:attrNameLst>
                                              <p:attrName>ppt_y</p:attrName>
                                            </p:attrNameLst>
                                          </p:cBhvr>
                                          <p:tavLst>
                                            <p:tav tm="0">
                                              <p:val>
                                                <p:strVal val="1+#ppt_h/2"/>
                                              </p:val>
                                            </p:tav>
                                            <p:tav tm="100000">
                                              <p:val>
                                                <p:strVal val="#ppt_y"/>
                                              </p:val>
                                            </p:tav>
                                          </p:tavLst>
                                        </p:anim>
                                      </p:childTnLst>
                                    </p:cTn>
                                  </p:par>
                                  <p:par>
                                    <p:cTn id="45" presetID="2" presetClass="entr" presetSubtype="8" fill="hold" grpId="0" nodeType="withEffect" p14:presetBounceEnd="44000">
                                      <p:stCondLst>
                                        <p:cond delay="0"/>
                                      </p:stCondLst>
                                      <p:childTnLst>
                                        <p:set>
                                          <p:cBhvr>
                                            <p:cTn id="46" dur="1" fill="hold">
                                              <p:stCondLst>
                                                <p:cond delay="0"/>
                                              </p:stCondLst>
                                            </p:cTn>
                                            <p:tgtEl>
                                              <p:spTgt spid="102"/>
                                            </p:tgtEl>
                                            <p:attrNameLst>
                                              <p:attrName>style.visibility</p:attrName>
                                            </p:attrNameLst>
                                          </p:cBhvr>
                                          <p:to>
                                            <p:strVal val="visible"/>
                                          </p:to>
                                        </p:set>
                                        <p:anim calcmode="lin" valueType="num" p14:bounceEnd="44000">
                                          <p:cBhvr additive="base">
                                            <p:cTn id="47" dur="1000" fill="hold"/>
                                            <p:tgtEl>
                                              <p:spTgt spid="102"/>
                                            </p:tgtEl>
                                            <p:attrNameLst>
                                              <p:attrName>ppt_x</p:attrName>
                                            </p:attrNameLst>
                                          </p:cBhvr>
                                          <p:tavLst>
                                            <p:tav tm="0">
                                              <p:val>
                                                <p:strVal val="0-#ppt_w/2"/>
                                              </p:val>
                                            </p:tav>
                                            <p:tav tm="100000">
                                              <p:val>
                                                <p:strVal val="#ppt_x"/>
                                              </p:val>
                                            </p:tav>
                                          </p:tavLst>
                                        </p:anim>
                                        <p:anim calcmode="lin" valueType="num" p14:bounceEnd="44000">
                                          <p:cBhvr additive="base">
                                            <p:cTn id="48" dur="1000" fill="hold"/>
                                            <p:tgtEl>
                                              <p:spTgt spid="102"/>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45"/>
                                                </p:cond>
                                              </p:stCondLst>
                                            </p:cTn>
                                            <p:tgtEl>
                                              <p:sldTgt/>
                                            </p:tgtEl>
                                          </p:cBhvr>
                                        </p:cmd>
                                      </p:subTnLst>
                                    </p:cTn>
                                  </p:par>
                                  <p:par>
                                    <p:cTn id="49" presetID="2" presetClass="entr" presetSubtype="8" fill="hold" grpId="0" nodeType="withEffect" p14:presetBounceEnd="44000">
                                      <p:stCondLst>
                                        <p:cond delay="0"/>
                                      </p:stCondLst>
                                      <p:childTnLst>
                                        <p:set>
                                          <p:cBhvr>
                                            <p:cTn id="50" dur="1" fill="hold">
                                              <p:stCondLst>
                                                <p:cond delay="0"/>
                                              </p:stCondLst>
                                            </p:cTn>
                                            <p:tgtEl>
                                              <p:spTgt spid="103"/>
                                            </p:tgtEl>
                                            <p:attrNameLst>
                                              <p:attrName>style.visibility</p:attrName>
                                            </p:attrNameLst>
                                          </p:cBhvr>
                                          <p:to>
                                            <p:strVal val="visible"/>
                                          </p:to>
                                        </p:set>
                                        <p:anim calcmode="lin" valueType="num" p14:bounceEnd="44000">
                                          <p:cBhvr additive="base">
                                            <p:cTn id="51" dur="1000" fill="hold"/>
                                            <p:tgtEl>
                                              <p:spTgt spid="103"/>
                                            </p:tgtEl>
                                            <p:attrNameLst>
                                              <p:attrName>ppt_x</p:attrName>
                                            </p:attrNameLst>
                                          </p:cBhvr>
                                          <p:tavLst>
                                            <p:tav tm="0">
                                              <p:val>
                                                <p:strVal val="0-#ppt_w/2"/>
                                              </p:val>
                                            </p:tav>
                                            <p:tav tm="100000">
                                              <p:val>
                                                <p:strVal val="#ppt_x"/>
                                              </p:val>
                                            </p:tav>
                                          </p:tavLst>
                                        </p:anim>
                                        <p:anim calcmode="lin" valueType="num" p14:bounceEnd="44000">
                                          <p:cBhvr additive="base">
                                            <p:cTn id="52" dur="1000" fill="hold"/>
                                            <p:tgtEl>
                                              <p:spTgt spid="103"/>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49"/>
                                                </p:cond>
                                              </p:stCondLst>
                                            </p:cTn>
                                            <p:tgtEl>
                                              <p:sldTgt/>
                                            </p:tgtEl>
                                          </p:cBhvr>
                                        </p:cmd>
                                      </p:subTnLst>
                                    </p:cTn>
                                  </p:par>
                                  <p:par>
                                    <p:cTn id="53" presetID="14" presetClass="entr" presetSubtype="1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randombar(horizontal)">
                                          <p:cBhvr>
                                            <p:cTn id="5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2" grpId="0"/>
          <p:bldP spid="10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1000" fill="hold"/>
                                            <p:tgtEl>
                                              <p:spTgt spid="100"/>
                                            </p:tgtEl>
                                            <p:attrNameLst>
                                              <p:attrName>ppt_x</p:attrName>
                                            </p:attrNameLst>
                                          </p:cBhvr>
                                          <p:tavLst>
                                            <p:tav tm="0">
                                              <p:val>
                                                <p:strVal val="0-#ppt_w/2"/>
                                              </p:val>
                                            </p:tav>
                                            <p:tav tm="100000">
                                              <p:val>
                                                <p:strVal val="#ppt_x"/>
                                              </p:val>
                                            </p:tav>
                                          </p:tavLst>
                                        </p:anim>
                                        <p:anim calcmode="lin" valueType="num">
                                          <p:cBhvr additive="base">
                                            <p:cTn id="8" dur="1000" fill="hold"/>
                                            <p:tgtEl>
                                              <p:spTgt spid="100"/>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5"/>
                                                </p:cond>
                                              </p:stCondLst>
                                            </p:cTn>
                                            <p:tgtEl>
                                              <p:sldTgt/>
                                            </p:tgtEl>
                                          </p:cBhvr>
                                        </p:cmd>
                                      </p:subTnLst>
                                    </p:cTn>
                                  </p:par>
                                  <p:par>
                                    <p:cTn id="9" presetID="2" presetClass="entr" presetSubtype="8"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1000" fill="hold"/>
                                            <p:tgtEl>
                                              <p:spTgt spid="99"/>
                                            </p:tgtEl>
                                            <p:attrNameLst>
                                              <p:attrName>ppt_x</p:attrName>
                                            </p:attrNameLst>
                                          </p:cBhvr>
                                          <p:tavLst>
                                            <p:tav tm="0">
                                              <p:val>
                                                <p:strVal val="0-#ppt_w/2"/>
                                              </p:val>
                                            </p:tav>
                                            <p:tav tm="100000">
                                              <p:val>
                                                <p:strVal val="#ppt_x"/>
                                              </p:val>
                                            </p:tav>
                                          </p:tavLst>
                                        </p:anim>
                                        <p:anim calcmode="lin" valueType="num">
                                          <p:cBhvr additive="base">
                                            <p:cTn id="12" dur="1000" fill="hold"/>
                                            <p:tgtEl>
                                              <p:spTgt spid="99"/>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9"/>
                                                </p:cond>
                                              </p:stCondLst>
                                            </p:cTn>
                                            <p:tgtEl>
                                              <p:sldTgt/>
                                            </p:tgtEl>
                                          </p:cBhvr>
                                        </p:cmd>
                                      </p:sub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ppt_x"/>
                                              </p:val>
                                            </p:tav>
                                            <p:tav tm="100000">
                                              <p:val>
                                                <p:strVal val="#ppt_x"/>
                                              </p:val>
                                            </p:tav>
                                          </p:tavLst>
                                        </p:anim>
                                        <p:anim calcmode="lin" valueType="num">
                                          <p:cBhvr additive="base">
                                            <p:cTn id="16" dur="10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ppt_x"/>
                                              </p:val>
                                            </p:tav>
                                            <p:tav tm="100000">
                                              <p:val>
                                                <p:strVal val="#ppt_x"/>
                                              </p:val>
                                            </p:tav>
                                          </p:tavLst>
                                        </p:anim>
                                        <p:anim calcmode="lin" valueType="num">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3"/>
                                            </p:tgtEl>
                                            <p:attrNameLst>
                                              <p:attrName>style.visibility</p:attrName>
                                            </p:attrNameLst>
                                          </p:cBhvr>
                                          <p:to>
                                            <p:strVal val="visible"/>
                                          </p:to>
                                        </p:set>
                                        <p:anim calcmode="lin" valueType="num">
                                          <p:cBhvr additive="base">
                                            <p:cTn id="23" dur="1000" fill="hold"/>
                                            <p:tgtEl>
                                              <p:spTgt spid="333"/>
                                            </p:tgtEl>
                                            <p:attrNameLst>
                                              <p:attrName>ppt_x</p:attrName>
                                            </p:attrNameLst>
                                          </p:cBhvr>
                                          <p:tavLst>
                                            <p:tav tm="0">
                                              <p:val>
                                                <p:strVal val="#ppt_x"/>
                                              </p:val>
                                            </p:tav>
                                            <p:tav tm="100000">
                                              <p:val>
                                                <p:strVal val="#ppt_x"/>
                                              </p:val>
                                            </p:tav>
                                          </p:tavLst>
                                        </p:anim>
                                        <p:anim calcmode="lin" valueType="num">
                                          <p:cBhvr additive="base">
                                            <p:cTn id="24" dur="1000" fill="hold"/>
                                            <p:tgtEl>
                                              <p:spTgt spid="3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1000" fill="hold"/>
                                            <p:tgtEl>
                                              <p:spTgt spid="39"/>
                                            </p:tgtEl>
                                            <p:attrNameLst>
                                              <p:attrName>ppt_x</p:attrName>
                                            </p:attrNameLst>
                                          </p:cBhvr>
                                          <p:tavLst>
                                            <p:tav tm="0">
                                              <p:val>
                                                <p:strVal val="#ppt_x"/>
                                              </p:val>
                                            </p:tav>
                                            <p:tav tm="100000">
                                              <p:val>
                                                <p:strVal val="#ppt_x"/>
                                              </p:val>
                                            </p:tav>
                                          </p:tavLst>
                                        </p:anim>
                                        <p:anim calcmode="lin" valueType="num">
                                          <p:cBhvr additive="base">
                                            <p:cTn id="28" dur="10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 calcmode="lin" valueType="num">
                                          <p:cBhvr additive="base">
                                            <p:cTn id="31" dur="1000" fill="hold"/>
                                            <p:tgtEl>
                                              <p:spTgt spid="348"/>
                                            </p:tgtEl>
                                            <p:attrNameLst>
                                              <p:attrName>ppt_x</p:attrName>
                                            </p:attrNameLst>
                                          </p:cBhvr>
                                          <p:tavLst>
                                            <p:tav tm="0">
                                              <p:val>
                                                <p:strVal val="#ppt_x"/>
                                              </p:val>
                                            </p:tav>
                                            <p:tav tm="100000">
                                              <p:val>
                                                <p:strVal val="#ppt_x"/>
                                              </p:val>
                                            </p:tav>
                                          </p:tavLst>
                                        </p:anim>
                                        <p:anim calcmode="lin" valueType="num">
                                          <p:cBhvr additive="base">
                                            <p:cTn id="32" dur="1000" fill="hold"/>
                                            <p:tgtEl>
                                              <p:spTgt spid="34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1000" fill="hold"/>
                                            <p:tgtEl>
                                              <p:spTgt spid="41"/>
                                            </p:tgtEl>
                                            <p:attrNameLst>
                                              <p:attrName>ppt_x</p:attrName>
                                            </p:attrNameLst>
                                          </p:cBhvr>
                                          <p:tavLst>
                                            <p:tav tm="0">
                                              <p:val>
                                                <p:strVal val="#ppt_x"/>
                                              </p:val>
                                            </p:tav>
                                            <p:tav tm="100000">
                                              <p:val>
                                                <p:strVal val="#ppt_x"/>
                                              </p:val>
                                            </p:tav>
                                          </p:tavLst>
                                        </p:anim>
                                        <p:anim calcmode="lin" valueType="num">
                                          <p:cBhvr additive="base">
                                            <p:cTn id="36" dur="10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07"/>
                                            </p:tgtEl>
                                            <p:attrNameLst>
                                              <p:attrName>style.visibility</p:attrName>
                                            </p:attrNameLst>
                                          </p:cBhvr>
                                          <p:to>
                                            <p:strVal val="visible"/>
                                          </p:to>
                                        </p:set>
                                        <p:anim calcmode="lin" valueType="num">
                                          <p:cBhvr additive="base">
                                            <p:cTn id="39" dur="1000" fill="hold"/>
                                            <p:tgtEl>
                                              <p:spTgt spid="307"/>
                                            </p:tgtEl>
                                            <p:attrNameLst>
                                              <p:attrName>ppt_x</p:attrName>
                                            </p:attrNameLst>
                                          </p:cBhvr>
                                          <p:tavLst>
                                            <p:tav tm="0">
                                              <p:val>
                                                <p:strVal val="#ppt_x"/>
                                              </p:val>
                                            </p:tav>
                                            <p:tav tm="100000">
                                              <p:val>
                                                <p:strVal val="#ppt_x"/>
                                              </p:val>
                                            </p:tav>
                                          </p:tavLst>
                                        </p:anim>
                                        <p:anim calcmode="lin" valueType="num">
                                          <p:cBhvr additive="base">
                                            <p:cTn id="40" dur="1000" fill="hold"/>
                                            <p:tgtEl>
                                              <p:spTgt spid="30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 calcmode="lin" valueType="num">
                                          <p:cBhvr additive="base">
                                            <p:cTn id="43" dur="1000" fill="hold"/>
                                            <p:tgtEl>
                                              <p:spTgt spid="290"/>
                                            </p:tgtEl>
                                            <p:attrNameLst>
                                              <p:attrName>ppt_x</p:attrName>
                                            </p:attrNameLst>
                                          </p:cBhvr>
                                          <p:tavLst>
                                            <p:tav tm="0">
                                              <p:val>
                                                <p:strVal val="#ppt_x"/>
                                              </p:val>
                                            </p:tav>
                                            <p:tav tm="100000">
                                              <p:val>
                                                <p:strVal val="#ppt_x"/>
                                              </p:val>
                                            </p:tav>
                                          </p:tavLst>
                                        </p:anim>
                                        <p:anim calcmode="lin" valueType="num">
                                          <p:cBhvr additive="base">
                                            <p:cTn id="44" dur="1000" fill="hold"/>
                                            <p:tgtEl>
                                              <p:spTgt spid="290"/>
                                            </p:tgtEl>
                                            <p:attrNameLst>
                                              <p:attrName>ppt_y</p:attrName>
                                            </p:attrNameLst>
                                          </p:cBhvr>
                                          <p:tavLst>
                                            <p:tav tm="0">
                                              <p:val>
                                                <p:strVal val="1+#ppt_h/2"/>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 calcmode="lin" valueType="num">
                                          <p:cBhvr additive="base">
                                            <p:cTn id="47" dur="1000" fill="hold"/>
                                            <p:tgtEl>
                                              <p:spTgt spid="102"/>
                                            </p:tgtEl>
                                            <p:attrNameLst>
                                              <p:attrName>ppt_x</p:attrName>
                                            </p:attrNameLst>
                                          </p:cBhvr>
                                          <p:tavLst>
                                            <p:tav tm="0">
                                              <p:val>
                                                <p:strVal val="0-#ppt_w/2"/>
                                              </p:val>
                                            </p:tav>
                                            <p:tav tm="100000">
                                              <p:val>
                                                <p:strVal val="#ppt_x"/>
                                              </p:val>
                                            </p:tav>
                                          </p:tavLst>
                                        </p:anim>
                                        <p:anim calcmode="lin" valueType="num">
                                          <p:cBhvr additive="base">
                                            <p:cTn id="48" dur="1000" fill="hold"/>
                                            <p:tgtEl>
                                              <p:spTgt spid="102"/>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45"/>
                                                </p:cond>
                                              </p:stCondLst>
                                            </p:cTn>
                                            <p:tgtEl>
                                              <p:sldTgt/>
                                            </p:tgtEl>
                                          </p:cBhvr>
                                        </p:cmd>
                                      </p:subTnLst>
                                    </p:cTn>
                                  </p:par>
                                  <p:par>
                                    <p:cTn id="49" presetID="2" presetClass="entr" presetSubtype="8"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anim calcmode="lin" valueType="num">
                                          <p:cBhvr additive="base">
                                            <p:cTn id="51" dur="1000" fill="hold"/>
                                            <p:tgtEl>
                                              <p:spTgt spid="103"/>
                                            </p:tgtEl>
                                            <p:attrNameLst>
                                              <p:attrName>ppt_x</p:attrName>
                                            </p:attrNameLst>
                                          </p:cBhvr>
                                          <p:tavLst>
                                            <p:tav tm="0">
                                              <p:val>
                                                <p:strVal val="0-#ppt_w/2"/>
                                              </p:val>
                                            </p:tav>
                                            <p:tav tm="100000">
                                              <p:val>
                                                <p:strVal val="#ppt_x"/>
                                              </p:val>
                                            </p:tav>
                                          </p:tavLst>
                                        </p:anim>
                                        <p:anim calcmode="lin" valueType="num">
                                          <p:cBhvr additive="base">
                                            <p:cTn id="52" dur="1000" fill="hold"/>
                                            <p:tgtEl>
                                              <p:spTgt spid="103"/>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49"/>
                                                </p:cond>
                                              </p:stCondLst>
                                            </p:cTn>
                                            <p:tgtEl>
                                              <p:sldTgt/>
                                            </p:tgtEl>
                                          </p:cBhvr>
                                        </p:cmd>
                                      </p:subTnLst>
                                    </p:cTn>
                                  </p:par>
                                  <p:par>
                                    <p:cTn id="53" presetID="14" presetClass="entr" presetSubtype="10"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animEffect transition="in" filter="randombar(horizontal)">
                                          <p:cBhvr>
                                            <p:cTn id="55"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102" grpId="0"/>
          <p:bldP spid="10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AD51AF-C0F1-47A9-BF81-9DF08ED67518}"/>
              </a:ext>
            </a:extLst>
          </p:cNvPr>
          <p:cNvGrpSpPr/>
          <p:nvPr/>
        </p:nvGrpSpPr>
        <p:grpSpPr>
          <a:xfrm>
            <a:off x="8308823" y="1452057"/>
            <a:ext cx="932107" cy="929405"/>
            <a:chOff x="5924847" y="1712420"/>
            <a:chExt cx="342309" cy="341315"/>
          </a:xfrm>
          <a:solidFill>
            <a:schemeClr val="accent1"/>
          </a:solidFill>
        </p:grpSpPr>
        <p:sp>
          <p:nvSpPr>
            <p:cNvPr id="152" name="Freeform 161">
              <a:extLst>
                <a:ext uri="{FF2B5EF4-FFF2-40B4-BE49-F238E27FC236}">
                  <a16:creationId xmlns:a16="http://schemas.microsoft.com/office/drawing/2014/main" id="{03D10F81-C324-46EF-A7BB-2CF23CDBC223}"/>
                </a:ext>
              </a:extLst>
            </p:cNvPr>
            <p:cNvSpPr>
              <a:spLocks/>
            </p:cNvSpPr>
            <p:nvPr/>
          </p:nvSpPr>
          <p:spPr bwMode="auto">
            <a:xfrm>
              <a:off x="6061770" y="1850335"/>
              <a:ext cx="65485" cy="67469"/>
            </a:xfrm>
            <a:custGeom>
              <a:avLst/>
              <a:gdLst>
                <a:gd name="T0" fmla="*/ 11 w 26"/>
                <a:gd name="T1" fmla="*/ 15 h 27"/>
                <a:gd name="T2" fmla="*/ 15 w 26"/>
                <a:gd name="T3" fmla="*/ 3 h 27"/>
                <a:gd name="T4" fmla="*/ 15 w 26"/>
                <a:gd name="T5" fmla="*/ 0 h 27"/>
                <a:gd name="T6" fmla="*/ 5 w 26"/>
                <a:gd name="T7" fmla="*/ 4 h 27"/>
                <a:gd name="T8" fmla="*/ 5 w 26"/>
                <a:gd name="T9" fmla="*/ 22 h 27"/>
                <a:gd name="T10" fmla="*/ 22 w 26"/>
                <a:gd name="T11" fmla="*/ 22 h 27"/>
                <a:gd name="T12" fmla="*/ 26 w 26"/>
                <a:gd name="T13" fmla="*/ 11 h 27"/>
                <a:gd name="T14" fmla="*/ 23 w 26"/>
                <a:gd name="T15" fmla="*/ 12 h 27"/>
                <a:gd name="T16" fmla="*/ 11 w 26"/>
                <a:gd name="T1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11" y="15"/>
                  </a:moveTo>
                  <a:cubicBezTo>
                    <a:pt x="15" y="3"/>
                    <a:pt x="15" y="3"/>
                    <a:pt x="15" y="3"/>
                  </a:cubicBezTo>
                  <a:cubicBezTo>
                    <a:pt x="15" y="0"/>
                    <a:pt x="15" y="0"/>
                    <a:pt x="15" y="0"/>
                  </a:cubicBezTo>
                  <a:cubicBezTo>
                    <a:pt x="12" y="0"/>
                    <a:pt x="8" y="1"/>
                    <a:pt x="5" y="4"/>
                  </a:cubicBezTo>
                  <a:cubicBezTo>
                    <a:pt x="0" y="9"/>
                    <a:pt x="0" y="17"/>
                    <a:pt x="5" y="22"/>
                  </a:cubicBezTo>
                  <a:cubicBezTo>
                    <a:pt x="10" y="27"/>
                    <a:pt x="18" y="27"/>
                    <a:pt x="22" y="22"/>
                  </a:cubicBezTo>
                  <a:cubicBezTo>
                    <a:pt x="25" y="19"/>
                    <a:pt x="26" y="15"/>
                    <a:pt x="26" y="11"/>
                  </a:cubicBezTo>
                  <a:cubicBezTo>
                    <a:pt x="23" y="12"/>
                    <a:pt x="23" y="12"/>
                    <a:pt x="23" y="12"/>
                  </a:cubicBezTo>
                  <a:lnTo>
                    <a:pt x="1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53" name="Freeform 162">
              <a:extLst>
                <a:ext uri="{FF2B5EF4-FFF2-40B4-BE49-F238E27FC236}">
                  <a16:creationId xmlns:a16="http://schemas.microsoft.com/office/drawing/2014/main" id="{01F19881-E92D-4E34-BA3E-AF0FC74DC4E5}"/>
                </a:ext>
              </a:extLst>
            </p:cNvPr>
            <p:cNvSpPr>
              <a:spLocks/>
            </p:cNvSpPr>
            <p:nvPr/>
          </p:nvSpPr>
          <p:spPr bwMode="auto">
            <a:xfrm>
              <a:off x="5992317" y="1780882"/>
              <a:ext cx="207370" cy="205385"/>
            </a:xfrm>
            <a:custGeom>
              <a:avLst/>
              <a:gdLst>
                <a:gd name="T0" fmla="*/ 61 w 83"/>
                <a:gd name="T1" fmla="*/ 26 h 82"/>
                <a:gd name="T2" fmla="*/ 59 w 83"/>
                <a:gd name="T3" fmla="*/ 58 h 82"/>
                <a:gd name="T4" fmla="*/ 24 w 83"/>
                <a:gd name="T5" fmla="*/ 58 h 82"/>
                <a:gd name="T6" fmla="*/ 24 w 83"/>
                <a:gd name="T7" fmla="*/ 23 h 82"/>
                <a:gd name="T8" fmla="*/ 57 w 83"/>
                <a:gd name="T9" fmla="*/ 21 h 82"/>
                <a:gd name="T10" fmla="*/ 62 w 83"/>
                <a:gd name="T11" fmla="*/ 16 h 82"/>
                <a:gd name="T12" fmla="*/ 66 w 83"/>
                <a:gd name="T13" fmla="*/ 12 h 82"/>
                <a:gd name="T14" fmla="*/ 15 w 83"/>
                <a:gd name="T15" fmla="*/ 14 h 82"/>
                <a:gd name="T16" fmla="*/ 15 w 83"/>
                <a:gd name="T17" fmla="*/ 67 h 82"/>
                <a:gd name="T18" fmla="*/ 68 w 83"/>
                <a:gd name="T19" fmla="*/ 67 h 82"/>
                <a:gd name="T20" fmla="*/ 70 w 83"/>
                <a:gd name="T21" fmla="*/ 17 h 82"/>
                <a:gd name="T22" fmla="*/ 67 w 83"/>
                <a:gd name="T23" fmla="*/ 20 h 82"/>
                <a:gd name="T24" fmla="*/ 61 w 83"/>
                <a:gd name="T25"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2">
                  <a:moveTo>
                    <a:pt x="61" y="26"/>
                  </a:moveTo>
                  <a:cubicBezTo>
                    <a:pt x="69" y="35"/>
                    <a:pt x="68" y="50"/>
                    <a:pt x="59" y="58"/>
                  </a:cubicBezTo>
                  <a:cubicBezTo>
                    <a:pt x="49" y="68"/>
                    <a:pt x="34" y="68"/>
                    <a:pt x="24" y="58"/>
                  </a:cubicBezTo>
                  <a:cubicBezTo>
                    <a:pt x="14" y="49"/>
                    <a:pt x="14" y="33"/>
                    <a:pt x="24" y="23"/>
                  </a:cubicBezTo>
                  <a:cubicBezTo>
                    <a:pt x="33" y="14"/>
                    <a:pt x="47" y="13"/>
                    <a:pt x="57" y="21"/>
                  </a:cubicBezTo>
                  <a:cubicBezTo>
                    <a:pt x="62" y="16"/>
                    <a:pt x="62" y="16"/>
                    <a:pt x="62" y="16"/>
                  </a:cubicBezTo>
                  <a:cubicBezTo>
                    <a:pt x="66" y="12"/>
                    <a:pt x="66" y="12"/>
                    <a:pt x="66" y="12"/>
                  </a:cubicBezTo>
                  <a:cubicBezTo>
                    <a:pt x="51" y="0"/>
                    <a:pt x="29" y="0"/>
                    <a:pt x="15" y="14"/>
                  </a:cubicBezTo>
                  <a:cubicBezTo>
                    <a:pt x="0" y="29"/>
                    <a:pt x="0" y="53"/>
                    <a:pt x="15" y="67"/>
                  </a:cubicBezTo>
                  <a:cubicBezTo>
                    <a:pt x="30" y="82"/>
                    <a:pt x="53" y="82"/>
                    <a:pt x="68" y="67"/>
                  </a:cubicBezTo>
                  <a:cubicBezTo>
                    <a:pt x="82" y="53"/>
                    <a:pt x="83" y="31"/>
                    <a:pt x="70" y="17"/>
                  </a:cubicBezTo>
                  <a:cubicBezTo>
                    <a:pt x="67" y="20"/>
                    <a:pt x="67" y="20"/>
                    <a:pt x="67" y="20"/>
                  </a:cubicBezTo>
                  <a:lnTo>
                    <a:pt x="6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54" name="Freeform 163">
              <a:extLst>
                <a:ext uri="{FF2B5EF4-FFF2-40B4-BE49-F238E27FC236}">
                  <a16:creationId xmlns:a16="http://schemas.microsoft.com/office/drawing/2014/main" id="{03CC7D14-BF0E-46FA-B8E7-1D6A975BB36A}"/>
                </a:ext>
              </a:extLst>
            </p:cNvPr>
            <p:cNvSpPr>
              <a:spLocks/>
            </p:cNvSpPr>
            <p:nvPr/>
          </p:nvSpPr>
          <p:spPr bwMode="auto">
            <a:xfrm>
              <a:off x="5924847" y="1712420"/>
              <a:ext cx="342309" cy="341315"/>
            </a:xfrm>
            <a:custGeom>
              <a:avLst/>
              <a:gdLst>
                <a:gd name="T0" fmla="*/ 121 w 137"/>
                <a:gd name="T1" fmla="*/ 34 h 136"/>
                <a:gd name="T2" fmla="*/ 113 w 137"/>
                <a:gd name="T3" fmla="*/ 34 h 136"/>
                <a:gd name="T4" fmla="*/ 106 w 137"/>
                <a:gd name="T5" fmla="*/ 35 h 136"/>
                <a:gd name="T6" fmla="*/ 106 w 137"/>
                <a:gd name="T7" fmla="*/ 35 h 136"/>
                <a:gd name="T8" fmla="*/ 104 w 137"/>
                <a:gd name="T9" fmla="*/ 103 h 136"/>
                <a:gd name="T10" fmla="*/ 33 w 137"/>
                <a:gd name="T11" fmla="*/ 103 h 136"/>
                <a:gd name="T12" fmla="*/ 33 w 137"/>
                <a:gd name="T13" fmla="*/ 32 h 136"/>
                <a:gd name="T14" fmla="*/ 101 w 137"/>
                <a:gd name="T15" fmla="*/ 30 h 136"/>
                <a:gd name="T16" fmla="*/ 102 w 137"/>
                <a:gd name="T17" fmla="*/ 30 h 136"/>
                <a:gd name="T18" fmla="*/ 102 w 137"/>
                <a:gd name="T19" fmla="*/ 23 h 136"/>
                <a:gd name="T20" fmla="*/ 103 w 137"/>
                <a:gd name="T21" fmla="*/ 16 h 136"/>
                <a:gd name="T22" fmla="*/ 103 w 137"/>
                <a:gd name="T23" fmla="*/ 16 h 136"/>
                <a:gd name="T24" fmla="*/ 24 w 137"/>
                <a:gd name="T25" fmla="*/ 24 h 136"/>
                <a:gd name="T26" fmla="*/ 24 w 137"/>
                <a:gd name="T27" fmla="*/ 112 h 136"/>
                <a:gd name="T28" fmla="*/ 113 w 137"/>
                <a:gd name="T29" fmla="*/ 112 h 136"/>
                <a:gd name="T30" fmla="*/ 121 w 137"/>
                <a:gd name="T31" fmla="*/ 33 h 136"/>
                <a:gd name="T32" fmla="*/ 121 w 137"/>
                <a:gd name="T33" fmla="*/ 3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36">
                  <a:moveTo>
                    <a:pt x="121" y="34"/>
                  </a:moveTo>
                  <a:cubicBezTo>
                    <a:pt x="113" y="34"/>
                    <a:pt x="113" y="34"/>
                    <a:pt x="113" y="34"/>
                  </a:cubicBezTo>
                  <a:cubicBezTo>
                    <a:pt x="106" y="35"/>
                    <a:pt x="106" y="35"/>
                    <a:pt x="106" y="35"/>
                  </a:cubicBezTo>
                  <a:cubicBezTo>
                    <a:pt x="106" y="35"/>
                    <a:pt x="106" y="35"/>
                    <a:pt x="106" y="35"/>
                  </a:cubicBezTo>
                  <a:cubicBezTo>
                    <a:pt x="123" y="55"/>
                    <a:pt x="123" y="84"/>
                    <a:pt x="104" y="103"/>
                  </a:cubicBezTo>
                  <a:cubicBezTo>
                    <a:pt x="84" y="123"/>
                    <a:pt x="53" y="123"/>
                    <a:pt x="33" y="103"/>
                  </a:cubicBezTo>
                  <a:cubicBezTo>
                    <a:pt x="14" y="84"/>
                    <a:pt x="14" y="52"/>
                    <a:pt x="33" y="32"/>
                  </a:cubicBezTo>
                  <a:cubicBezTo>
                    <a:pt x="52" y="14"/>
                    <a:pt x="82" y="13"/>
                    <a:pt x="101" y="30"/>
                  </a:cubicBezTo>
                  <a:cubicBezTo>
                    <a:pt x="102" y="30"/>
                    <a:pt x="102" y="30"/>
                    <a:pt x="102" y="30"/>
                  </a:cubicBezTo>
                  <a:cubicBezTo>
                    <a:pt x="102" y="23"/>
                    <a:pt x="102" y="23"/>
                    <a:pt x="102" y="23"/>
                  </a:cubicBezTo>
                  <a:cubicBezTo>
                    <a:pt x="103" y="16"/>
                    <a:pt x="103" y="16"/>
                    <a:pt x="103" y="16"/>
                  </a:cubicBezTo>
                  <a:cubicBezTo>
                    <a:pt x="103" y="16"/>
                    <a:pt x="103" y="16"/>
                    <a:pt x="103" y="16"/>
                  </a:cubicBezTo>
                  <a:cubicBezTo>
                    <a:pt x="79" y="0"/>
                    <a:pt x="46" y="2"/>
                    <a:pt x="24" y="24"/>
                  </a:cubicBezTo>
                  <a:cubicBezTo>
                    <a:pt x="0" y="48"/>
                    <a:pt x="0" y="88"/>
                    <a:pt x="24" y="112"/>
                  </a:cubicBezTo>
                  <a:cubicBezTo>
                    <a:pt x="49" y="136"/>
                    <a:pt x="88" y="136"/>
                    <a:pt x="113" y="112"/>
                  </a:cubicBezTo>
                  <a:cubicBezTo>
                    <a:pt x="134" y="91"/>
                    <a:pt x="137" y="58"/>
                    <a:pt x="121" y="33"/>
                  </a:cubicBezTo>
                  <a:lnTo>
                    <a:pt x="121"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55" name="Freeform 164">
              <a:extLst>
                <a:ext uri="{FF2B5EF4-FFF2-40B4-BE49-F238E27FC236}">
                  <a16:creationId xmlns:a16="http://schemas.microsoft.com/office/drawing/2014/main" id="{C1F8183E-9801-47AB-AC8F-9EEF9A1A7E2D}"/>
                </a:ext>
              </a:extLst>
            </p:cNvPr>
            <p:cNvSpPr>
              <a:spLocks/>
            </p:cNvSpPr>
            <p:nvPr/>
          </p:nvSpPr>
          <p:spPr bwMode="auto">
            <a:xfrm>
              <a:off x="6097490" y="1728295"/>
              <a:ext cx="154783" cy="154782"/>
            </a:xfrm>
            <a:custGeom>
              <a:avLst/>
              <a:gdLst>
                <a:gd name="T0" fmla="*/ 118 w 156"/>
                <a:gd name="T1" fmla="*/ 40 h 156"/>
                <a:gd name="T2" fmla="*/ 113 w 156"/>
                <a:gd name="T3" fmla="*/ 40 h 156"/>
                <a:gd name="T4" fmla="*/ 113 w 156"/>
                <a:gd name="T5" fmla="*/ 35 h 156"/>
                <a:gd name="T6" fmla="*/ 115 w 156"/>
                <a:gd name="T7" fmla="*/ 0 h 156"/>
                <a:gd name="T8" fmla="*/ 88 w 156"/>
                <a:gd name="T9" fmla="*/ 27 h 156"/>
                <a:gd name="T10" fmla="*/ 85 w 156"/>
                <a:gd name="T11" fmla="*/ 63 h 156"/>
                <a:gd name="T12" fmla="*/ 15 w 156"/>
                <a:gd name="T13" fmla="*/ 133 h 156"/>
                <a:gd name="T14" fmla="*/ 15 w 156"/>
                <a:gd name="T15" fmla="*/ 101 h 156"/>
                <a:gd name="T16" fmla="*/ 0 w 156"/>
                <a:gd name="T17" fmla="*/ 149 h 156"/>
                <a:gd name="T18" fmla="*/ 0 w 156"/>
                <a:gd name="T19" fmla="*/ 149 h 156"/>
                <a:gd name="T20" fmla="*/ 0 w 156"/>
                <a:gd name="T21" fmla="*/ 156 h 156"/>
                <a:gd name="T22" fmla="*/ 0 w 156"/>
                <a:gd name="T23" fmla="*/ 156 h 156"/>
                <a:gd name="T24" fmla="*/ 0 w 156"/>
                <a:gd name="T25" fmla="*/ 156 h 156"/>
                <a:gd name="T26" fmla="*/ 2 w 156"/>
                <a:gd name="T27" fmla="*/ 154 h 156"/>
                <a:gd name="T28" fmla="*/ 7 w 156"/>
                <a:gd name="T29" fmla="*/ 154 h 156"/>
                <a:gd name="T30" fmla="*/ 7 w 156"/>
                <a:gd name="T31" fmla="*/ 154 h 156"/>
                <a:gd name="T32" fmla="*/ 53 w 156"/>
                <a:gd name="T33" fmla="*/ 138 h 156"/>
                <a:gd name="T34" fmla="*/ 20 w 156"/>
                <a:gd name="T35" fmla="*/ 138 h 156"/>
                <a:gd name="T36" fmla="*/ 90 w 156"/>
                <a:gd name="T37" fmla="*/ 68 h 156"/>
                <a:gd name="T38" fmla="*/ 128 w 156"/>
                <a:gd name="T39" fmla="*/ 65 h 156"/>
                <a:gd name="T40" fmla="*/ 156 w 156"/>
                <a:gd name="T41" fmla="*/ 37 h 156"/>
                <a:gd name="T42" fmla="*/ 118 w 156"/>
                <a:gd name="T43" fmla="*/ 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6" h="156">
                  <a:moveTo>
                    <a:pt x="118" y="40"/>
                  </a:moveTo>
                  <a:lnTo>
                    <a:pt x="113" y="40"/>
                  </a:lnTo>
                  <a:lnTo>
                    <a:pt x="113" y="35"/>
                  </a:lnTo>
                  <a:lnTo>
                    <a:pt x="115" y="0"/>
                  </a:lnTo>
                  <a:lnTo>
                    <a:pt x="88" y="27"/>
                  </a:lnTo>
                  <a:lnTo>
                    <a:pt x="85" y="63"/>
                  </a:lnTo>
                  <a:lnTo>
                    <a:pt x="15" y="133"/>
                  </a:lnTo>
                  <a:lnTo>
                    <a:pt x="15" y="101"/>
                  </a:lnTo>
                  <a:lnTo>
                    <a:pt x="0" y="149"/>
                  </a:lnTo>
                  <a:lnTo>
                    <a:pt x="0" y="149"/>
                  </a:lnTo>
                  <a:lnTo>
                    <a:pt x="0" y="156"/>
                  </a:lnTo>
                  <a:lnTo>
                    <a:pt x="0" y="156"/>
                  </a:lnTo>
                  <a:lnTo>
                    <a:pt x="0" y="156"/>
                  </a:lnTo>
                  <a:lnTo>
                    <a:pt x="2" y="154"/>
                  </a:lnTo>
                  <a:lnTo>
                    <a:pt x="7" y="154"/>
                  </a:lnTo>
                  <a:lnTo>
                    <a:pt x="7" y="154"/>
                  </a:lnTo>
                  <a:lnTo>
                    <a:pt x="53" y="138"/>
                  </a:lnTo>
                  <a:lnTo>
                    <a:pt x="20" y="138"/>
                  </a:lnTo>
                  <a:lnTo>
                    <a:pt x="90" y="68"/>
                  </a:lnTo>
                  <a:lnTo>
                    <a:pt x="128" y="65"/>
                  </a:lnTo>
                  <a:lnTo>
                    <a:pt x="156" y="37"/>
                  </a:lnTo>
                  <a:lnTo>
                    <a:pt x="11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18" name="Freeform 9">
            <a:extLst>
              <a:ext uri="{FF2B5EF4-FFF2-40B4-BE49-F238E27FC236}">
                <a16:creationId xmlns:a16="http://schemas.microsoft.com/office/drawing/2014/main" id="{19623830-CDEE-48FA-BB07-983AB750D50B}"/>
              </a:ext>
            </a:extLst>
          </p:cNvPr>
          <p:cNvSpPr>
            <a:spLocks/>
          </p:cNvSpPr>
          <p:nvPr/>
        </p:nvSpPr>
        <p:spPr bwMode="auto">
          <a:xfrm>
            <a:off x="7725289" y="2467147"/>
            <a:ext cx="2099174" cy="214313"/>
          </a:xfrm>
          <a:custGeom>
            <a:avLst/>
            <a:gdLst>
              <a:gd name="T0" fmla="*/ 1760 w 1760"/>
              <a:gd name="T1" fmla="*/ 135 h 135"/>
              <a:gd name="T2" fmla="*/ 0 w 1760"/>
              <a:gd name="T3" fmla="*/ 135 h 135"/>
              <a:gd name="T4" fmla="*/ 190 w 1760"/>
              <a:gd name="T5" fmla="*/ 0 h 135"/>
              <a:gd name="T6" fmla="*/ 1570 w 1760"/>
              <a:gd name="T7" fmla="*/ 0 h 135"/>
              <a:gd name="T8" fmla="*/ 1760 w 1760"/>
              <a:gd name="T9" fmla="*/ 135 h 135"/>
            </a:gdLst>
            <a:ahLst/>
            <a:cxnLst>
              <a:cxn ang="0">
                <a:pos x="T0" y="T1"/>
              </a:cxn>
              <a:cxn ang="0">
                <a:pos x="T2" y="T3"/>
              </a:cxn>
              <a:cxn ang="0">
                <a:pos x="T4" y="T5"/>
              </a:cxn>
              <a:cxn ang="0">
                <a:pos x="T6" y="T7"/>
              </a:cxn>
              <a:cxn ang="0">
                <a:pos x="T8" y="T9"/>
              </a:cxn>
            </a:cxnLst>
            <a:rect l="0" t="0" r="r" b="b"/>
            <a:pathLst>
              <a:path w="1760" h="135">
                <a:moveTo>
                  <a:pt x="1760" y="135"/>
                </a:moveTo>
                <a:lnTo>
                  <a:pt x="0" y="135"/>
                </a:lnTo>
                <a:lnTo>
                  <a:pt x="190" y="0"/>
                </a:lnTo>
                <a:lnTo>
                  <a:pt x="1570" y="0"/>
                </a:lnTo>
                <a:lnTo>
                  <a:pt x="1760" y="1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16F8B7C1-6398-4D74-A4D0-B1DADFCB5472}"/>
              </a:ext>
            </a:extLst>
          </p:cNvPr>
          <p:cNvSpPr>
            <a:spLocks/>
          </p:cNvSpPr>
          <p:nvPr/>
        </p:nvSpPr>
        <p:spPr bwMode="auto">
          <a:xfrm>
            <a:off x="7416180" y="3149772"/>
            <a:ext cx="2715805" cy="263525"/>
          </a:xfrm>
          <a:custGeom>
            <a:avLst/>
            <a:gdLst>
              <a:gd name="T0" fmla="*/ 2277 w 2277"/>
              <a:gd name="T1" fmla="*/ 166 h 166"/>
              <a:gd name="T2" fmla="*/ 0 w 2277"/>
              <a:gd name="T3" fmla="*/ 166 h 166"/>
              <a:gd name="T4" fmla="*/ 257 w 2277"/>
              <a:gd name="T5" fmla="*/ 0 h 166"/>
              <a:gd name="T6" fmla="*/ 2021 w 2277"/>
              <a:gd name="T7" fmla="*/ 0 h 166"/>
              <a:gd name="T8" fmla="*/ 2277 w 2277"/>
              <a:gd name="T9" fmla="*/ 166 h 166"/>
            </a:gdLst>
            <a:ahLst/>
            <a:cxnLst>
              <a:cxn ang="0">
                <a:pos x="T0" y="T1"/>
              </a:cxn>
              <a:cxn ang="0">
                <a:pos x="T2" y="T3"/>
              </a:cxn>
              <a:cxn ang="0">
                <a:pos x="T4" y="T5"/>
              </a:cxn>
              <a:cxn ang="0">
                <a:pos x="T6" y="T7"/>
              </a:cxn>
              <a:cxn ang="0">
                <a:pos x="T8" y="T9"/>
              </a:cxn>
            </a:cxnLst>
            <a:rect l="0" t="0" r="r" b="b"/>
            <a:pathLst>
              <a:path w="2277" h="166">
                <a:moveTo>
                  <a:pt x="2277" y="166"/>
                </a:moveTo>
                <a:lnTo>
                  <a:pt x="0" y="166"/>
                </a:lnTo>
                <a:lnTo>
                  <a:pt x="257" y="0"/>
                </a:lnTo>
                <a:lnTo>
                  <a:pt x="2021" y="0"/>
                </a:lnTo>
                <a:lnTo>
                  <a:pt x="2277" y="1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1D2DDD31-D99A-4B13-A98C-B5023324F824}"/>
              </a:ext>
            </a:extLst>
          </p:cNvPr>
          <p:cNvSpPr>
            <a:spLocks/>
          </p:cNvSpPr>
          <p:nvPr/>
        </p:nvSpPr>
        <p:spPr bwMode="auto">
          <a:xfrm>
            <a:off x="7053595" y="3968922"/>
            <a:ext cx="3440975" cy="350838"/>
          </a:xfrm>
          <a:custGeom>
            <a:avLst/>
            <a:gdLst>
              <a:gd name="T0" fmla="*/ 2885 w 2885"/>
              <a:gd name="T1" fmla="*/ 221 h 221"/>
              <a:gd name="T2" fmla="*/ 0 w 2885"/>
              <a:gd name="T3" fmla="*/ 221 h 221"/>
              <a:gd name="T4" fmla="*/ 304 w 2885"/>
              <a:gd name="T5" fmla="*/ 0 h 221"/>
              <a:gd name="T6" fmla="*/ 2581 w 2885"/>
              <a:gd name="T7" fmla="*/ 0 h 221"/>
              <a:gd name="T8" fmla="*/ 2885 w 2885"/>
              <a:gd name="T9" fmla="*/ 221 h 221"/>
            </a:gdLst>
            <a:ahLst/>
            <a:cxnLst>
              <a:cxn ang="0">
                <a:pos x="T0" y="T1"/>
              </a:cxn>
              <a:cxn ang="0">
                <a:pos x="T2" y="T3"/>
              </a:cxn>
              <a:cxn ang="0">
                <a:pos x="T4" y="T5"/>
              </a:cxn>
              <a:cxn ang="0">
                <a:pos x="T6" y="T7"/>
              </a:cxn>
              <a:cxn ang="0">
                <a:pos x="T8" y="T9"/>
              </a:cxn>
            </a:cxnLst>
            <a:rect l="0" t="0" r="r" b="b"/>
            <a:pathLst>
              <a:path w="2885" h="221">
                <a:moveTo>
                  <a:pt x="2885" y="221"/>
                </a:moveTo>
                <a:lnTo>
                  <a:pt x="0" y="221"/>
                </a:lnTo>
                <a:lnTo>
                  <a:pt x="304" y="0"/>
                </a:lnTo>
                <a:lnTo>
                  <a:pt x="2581" y="0"/>
                </a:lnTo>
                <a:lnTo>
                  <a:pt x="2885"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16D39C1C-958B-4CC8-BC5B-DE354FC9E3AB}"/>
              </a:ext>
            </a:extLst>
          </p:cNvPr>
          <p:cNvSpPr>
            <a:spLocks/>
          </p:cNvSpPr>
          <p:nvPr/>
        </p:nvSpPr>
        <p:spPr bwMode="auto">
          <a:xfrm>
            <a:off x="6488446" y="4982740"/>
            <a:ext cx="4572859" cy="407988"/>
          </a:xfrm>
          <a:custGeom>
            <a:avLst/>
            <a:gdLst>
              <a:gd name="T0" fmla="*/ 3834 w 3834"/>
              <a:gd name="T1" fmla="*/ 257 h 257"/>
              <a:gd name="T2" fmla="*/ 0 w 3834"/>
              <a:gd name="T3" fmla="*/ 257 h 257"/>
              <a:gd name="T4" fmla="*/ 474 w 3834"/>
              <a:gd name="T5" fmla="*/ 0 h 257"/>
              <a:gd name="T6" fmla="*/ 3359 w 3834"/>
              <a:gd name="T7" fmla="*/ 0 h 257"/>
              <a:gd name="T8" fmla="*/ 3834 w 3834"/>
              <a:gd name="T9" fmla="*/ 257 h 257"/>
            </a:gdLst>
            <a:ahLst/>
            <a:cxnLst>
              <a:cxn ang="0">
                <a:pos x="T0" y="T1"/>
              </a:cxn>
              <a:cxn ang="0">
                <a:pos x="T2" y="T3"/>
              </a:cxn>
              <a:cxn ang="0">
                <a:pos x="T4" y="T5"/>
              </a:cxn>
              <a:cxn ang="0">
                <a:pos x="T6" y="T7"/>
              </a:cxn>
              <a:cxn ang="0">
                <a:pos x="T8" y="T9"/>
              </a:cxn>
            </a:cxnLst>
            <a:rect l="0" t="0" r="r" b="b"/>
            <a:pathLst>
              <a:path w="3834" h="257">
                <a:moveTo>
                  <a:pt x="3834" y="257"/>
                </a:moveTo>
                <a:lnTo>
                  <a:pt x="0" y="257"/>
                </a:lnTo>
                <a:lnTo>
                  <a:pt x="474" y="0"/>
                </a:lnTo>
                <a:lnTo>
                  <a:pt x="3359" y="0"/>
                </a:lnTo>
                <a:lnTo>
                  <a:pt x="3834" y="25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2C564FE5-8AB4-4AAD-AFE3-52343903B4AD}"/>
              </a:ext>
            </a:extLst>
          </p:cNvPr>
          <p:cNvSpPr>
            <a:spLocks noChangeArrowheads="1"/>
          </p:cNvSpPr>
          <p:nvPr/>
        </p:nvSpPr>
        <p:spPr bwMode="auto">
          <a:xfrm>
            <a:off x="6491422" y="5378242"/>
            <a:ext cx="4572859" cy="852488"/>
          </a:xfrm>
          <a:prstGeom prst="rect">
            <a:avLst/>
          </a:prstGeom>
          <a:solidFill>
            <a:schemeClr val="accent4">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4" name="Rectangle 6">
            <a:extLst>
              <a:ext uri="{FF2B5EF4-FFF2-40B4-BE49-F238E27FC236}">
                <a16:creationId xmlns:a16="http://schemas.microsoft.com/office/drawing/2014/main" id="{40878F34-3911-4B49-BBD1-DF2858553AC5}"/>
              </a:ext>
            </a:extLst>
          </p:cNvPr>
          <p:cNvSpPr>
            <a:spLocks noChangeArrowheads="1"/>
          </p:cNvSpPr>
          <p:nvPr/>
        </p:nvSpPr>
        <p:spPr bwMode="auto">
          <a:xfrm>
            <a:off x="7053595" y="4319760"/>
            <a:ext cx="3440975" cy="687388"/>
          </a:xfrm>
          <a:prstGeom prst="rect">
            <a:avLst/>
          </a:prstGeom>
          <a:solidFill>
            <a:schemeClr val="accent3">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6" name="Rectangle 7">
            <a:extLst>
              <a:ext uri="{FF2B5EF4-FFF2-40B4-BE49-F238E27FC236}">
                <a16:creationId xmlns:a16="http://schemas.microsoft.com/office/drawing/2014/main" id="{CFFE34FF-5AC2-4347-B2FE-B26E9F1D4819}"/>
              </a:ext>
            </a:extLst>
          </p:cNvPr>
          <p:cNvSpPr>
            <a:spLocks noChangeArrowheads="1"/>
          </p:cNvSpPr>
          <p:nvPr/>
        </p:nvSpPr>
        <p:spPr bwMode="auto">
          <a:xfrm>
            <a:off x="7416180" y="3413297"/>
            <a:ext cx="2715805" cy="555625"/>
          </a:xfrm>
          <a:prstGeom prst="rect">
            <a:avLst/>
          </a:prstGeom>
          <a:solidFill>
            <a:schemeClr val="accent2">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A5001681-DFBC-441B-B30D-54D0ADCEF117}"/>
              </a:ext>
            </a:extLst>
          </p:cNvPr>
          <p:cNvSpPr>
            <a:spLocks noChangeArrowheads="1"/>
          </p:cNvSpPr>
          <p:nvPr/>
        </p:nvSpPr>
        <p:spPr bwMode="auto">
          <a:xfrm>
            <a:off x="7725289" y="2681460"/>
            <a:ext cx="2099174" cy="468313"/>
          </a:xfrm>
          <a:prstGeom prst="rect">
            <a:avLst/>
          </a:pr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07" name="Group 106">
            <a:extLst>
              <a:ext uri="{FF2B5EF4-FFF2-40B4-BE49-F238E27FC236}">
                <a16:creationId xmlns:a16="http://schemas.microsoft.com/office/drawing/2014/main" id="{1D70916A-4EF1-42BE-8CED-950F0B5B2702}"/>
              </a:ext>
            </a:extLst>
          </p:cNvPr>
          <p:cNvGrpSpPr/>
          <p:nvPr/>
        </p:nvGrpSpPr>
        <p:grpSpPr>
          <a:xfrm>
            <a:off x="8639937" y="5048818"/>
            <a:ext cx="269877" cy="312542"/>
            <a:chOff x="2444750" y="4032250"/>
            <a:chExt cx="431800" cy="500063"/>
          </a:xfrm>
          <a:solidFill>
            <a:schemeClr val="bg1"/>
          </a:solidFill>
        </p:grpSpPr>
        <p:sp>
          <p:nvSpPr>
            <p:cNvPr id="108" name="Freeform 129">
              <a:extLst>
                <a:ext uri="{FF2B5EF4-FFF2-40B4-BE49-F238E27FC236}">
                  <a16:creationId xmlns:a16="http://schemas.microsoft.com/office/drawing/2014/main" id="{1CA7B2C1-FE4D-418B-B040-BD24FCE0CD9A}"/>
                </a:ext>
              </a:extLst>
            </p:cNvPr>
            <p:cNvSpPr>
              <a:spLocks/>
            </p:cNvSpPr>
            <p:nvPr/>
          </p:nvSpPr>
          <p:spPr bwMode="auto">
            <a:xfrm>
              <a:off x="2613025" y="4500563"/>
              <a:ext cx="95250" cy="31750"/>
            </a:xfrm>
            <a:custGeom>
              <a:avLst/>
              <a:gdLst>
                <a:gd name="T0" fmla="*/ 16 w 24"/>
                <a:gd name="T1" fmla="*/ 8 h 8"/>
                <a:gd name="T2" fmla="*/ 8 w 24"/>
                <a:gd name="T3" fmla="*/ 8 h 8"/>
                <a:gd name="T4" fmla="*/ 7 w 24"/>
                <a:gd name="T5" fmla="*/ 8 h 8"/>
                <a:gd name="T6" fmla="*/ 0 w 24"/>
                <a:gd name="T7" fmla="*/ 1 h 8"/>
                <a:gd name="T8" fmla="*/ 1 w 24"/>
                <a:gd name="T9" fmla="*/ 0 h 8"/>
                <a:gd name="T10" fmla="*/ 23 w 24"/>
                <a:gd name="T11" fmla="*/ 0 h 8"/>
                <a:gd name="T12" fmla="*/ 24 w 24"/>
                <a:gd name="T13" fmla="*/ 1 h 8"/>
                <a:gd name="T14" fmla="*/ 17 w 24"/>
                <a:gd name="T15" fmla="*/ 8 h 8"/>
                <a:gd name="T16" fmla="*/ 16 w 2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6" y="8"/>
                  </a:moveTo>
                  <a:cubicBezTo>
                    <a:pt x="8" y="8"/>
                    <a:pt x="8" y="8"/>
                    <a:pt x="8" y="8"/>
                  </a:cubicBezTo>
                  <a:cubicBezTo>
                    <a:pt x="7" y="8"/>
                    <a:pt x="7" y="8"/>
                    <a:pt x="7" y="8"/>
                  </a:cubicBezTo>
                  <a:cubicBezTo>
                    <a:pt x="0" y="1"/>
                    <a:pt x="0" y="1"/>
                    <a:pt x="0" y="1"/>
                  </a:cubicBezTo>
                  <a:cubicBezTo>
                    <a:pt x="0" y="1"/>
                    <a:pt x="0" y="0"/>
                    <a:pt x="1" y="0"/>
                  </a:cubicBezTo>
                  <a:cubicBezTo>
                    <a:pt x="23" y="0"/>
                    <a:pt x="23" y="0"/>
                    <a:pt x="23" y="0"/>
                  </a:cubicBezTo>
                  <a:cubicBezTo>
                    <a:pt x="24" y="0"/>
                    <a:pt x="24" y="1"/>
                    <a:pt x="24" y="1"/>
                  </a:cubicBezTo>
                  <a:cubicBezTo>
                    <a:pt x="17" y="8"/>
                    <a:pt x="17" y="8"/>
                    <a:pt x="17" y="8"/>
                  </a:cubicBezTo>
                  <a:cubicBezTo>
                    <a:pt x="17" y="8"/>
                    <a:pt x="16" y="8"/>
                    <a:pt x="1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09" name="Freeform 130">
              <a:extLst>
                <a:ext uri="{FF2B5EF4-FFF2-40B4-BE49-F238E27FC236}">
                  <a16:creationId xmlns:a16="http://schemas.microsoft.com/office/drawing/2014/main" id="{C3FDB4E0-7081-4671-B9F9-7CF191CCE4BC}"/>
                </a:ext>
              </a:extLst>
            </p:cNvPr>
            <p:cNvSpPr>
              <a:spLocks/>
            </p:cNvSpPr>
            <p:nvPr/>
          </p:nvSpPr>
          <p:spPr bwMode="auto">
            <a:xfrm>
              <a:off x="2720975" y="4232275"/>
              <a:ext cx="31750" cy="28575"/>
            </a:xfrm>
            <a:custGeom>
              <a:avLst/>
              <a:gdLst>
                <a:gd name="T0" fmla="*/ 4 w 8"/>
                <a:gd name="T1" fmla="*/ 0 h 7"/>
                <a:gd name="T2" fmla="*/ 1 w 8"/>
                <a:gd name="T3" fmla="*/ 2 h 7"/>
                <a:gd name="T4" fmla="*/ 1 w 8"/>
                <a:gd name="T5" fmla="*/ 3 h 7"/>
                <a:gd name="T6" fmla="*/ 0 w 8"/>
                <a:gd name="T7" fmla="*/ 7 h 7"/>
                <a:gd name="T8" fmla="*/ 4 w 8"/>
                <a:gd name="T9" fmla="*/ 7 h 7"/>
                <a:gd name="T10" fmla="*/ 8 w 8"/>
                <a:gd name="T11" fmla="*/ 4 h 7"/>
                <a:gd name="T12" fmla="*/ 4 w 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4" y="0"/>
                  </a:moveTo>
                  <a:cubicBezTo>
                    <a:pt x="2" y="0"/>
                    <a:pt x="1" y="1"/>
                    <a:pt x="1" y="2"/>
                  </a:cubicBezTo>
                  <a:cubicBezTo>
                    <a:pt x="1" y="3"/>
                    <a:pt x="1" y="3"/>
                    <a:pt x="1" y="3"/>
                  </a:cubicBezTo>
                  <a:cubicBezTo>
                    <a:pt x="0" y="7"/>
                    <a:pt x="0" y="7"/>
                    <a:pt x="0" y="7"/>
                  </a:cubicBezTo>
                  <a:cubicBezTo>
                    <a:pt x="4" y="7"/>
                    <a:pt x="4" y="7"/>
                    <a:pt x="4" y="7"/>
                  </a:cubicBezTo>
                  <a:cubicBezTo>
                    <a:pt x="6" y="7"/>
                    <a:pt x="8" y="6"/>
                    <a:pt x="8" y="4"/>
                  </a:cubicBezTo>
                  <a:cubicBezTo>
                    <a:pt x="8"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0" name="Freeform 131">
              <a:extLst>
                <a:ext uri="{FF2B5EF4-FFF2-40B4-BE49-F238E27FC236}">
                  <a16:creationId xmlns:a16="http://schemas.microsoft.com/office/drawing/2014/main" id="{751D4D3F-EEE2-4D42-885F-8F798AF5E367}"/>
                </a:ext>
              </a:extLst>
            </p:cNvPr>
            <p:cNvSpPr>
              <a:spLocks/>
            </p:cNvSpPr>
            <p:nvPr/>
          </p:nvSpPr>
          <p:spPr bwMode="auto">
            <a:xfrm>
              <a:off x="2568575" y="4232275"/>
              <a:ext cx="31750" cy="28575"/>
            </a:xfrm>
            <a:custGeom>
              <a:avLst/>
              <a:gdLst>
                <a:gd name="T0" fmla="*/ 4 w 8"/>
                <a:gd name="T1" fmla="*/ 0 h 7"/>
                <a:gd name="T2" fmla="*/ 0 w 8"/>
                <a:gd name="T3" fmla="*/ 4 h 7"/>
                <a:gd name="T4" fmla="*/ 4 w 8"/>
                <a:gd name="T5" fmla="*/ 7 h 7"/>
                <a:gd name="T6" fmla="*/ 8 w 8"/>
                <a:gd name="T7" fmla="*/ 7 h 7"/>
                <a:gd name="T8" fmla="*/ 7 w 8"/>
                <a:gd name="T9" fmla="*/ 2 h 7"/>
                <a:gd name="T10" fmla="*/ 4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4" y="0"/>
                  </a:moveTo>
                  <a:cubicBezTo>
                    <a:pt x="2" y="0"/>
                    <a:pt x="0" y="1"/>
                    <a:pt x="0" y="4"/>
                  </a:cubicBezTo>
                  <a:cubicBezTo>
                    <a:pt x="0" y="6"/>
                    <a:pt x="2" y="7"/>
                    <a:pt x="4" y="7"/>
                  </a:cubicBezTo>
                  <a:cubicBezTo>
                    <a:pt x="8" y="7"/>
                    <a:pt x="8" y="7"/>
                    <a:pt x="8" y="7"/>
                  </a:cubicBezTo>
                  <a:cubicBezTo>
                    <a:pt x="7" y="2"/>
                    <a:pt x="7" y="2"/>
                    <a:pt x="7" y="2"/>
                  </a:cubicBezTo>
                  <a:cubicBezTo>
                    <a:pt x="7"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1" name="Freeform 132">
              <a:extLst>
                <a:ext uri="{FF2B5EF4-FFF2-40B4-BE49-F238E27FC236}">
                  <a16:creationId xmlns:a16="http://schemas.microsoft.com/office/drawing/2014/main" id="{894A5C3E-9E48-43B0-B7E7-1F93D0CC27D6}"/>
                </a:ext>
              </a:extLst>
            </p:cNvPr>
            <p:cNvSpPr>
              <a:spLocks noEditPoints="1"/>
            </p:cNvSpPr>
            <p:nvPr/>
          </p:nvSpPr>
          <p:spPr bwMode="auto">
            <a:xfrm>
              <a:off x="2513013" y="4100513"/>
              <a:ext cx="295275" cy="320675"/>
            </a:xfrm>
            <a:custGeom>
              <a:avLst/>
              <a:gdLst>
                <a:gd name="T0" fmla="*/ 61 w 74"/>
                <a:gd name="T1" fmla="*/ 13 h 80"/>
                <a:gd name="T2" fmla="*/ 13 w 74"/>
                <a:gd name="T3" fmla="*/ 13 h 80"/>
                <a:gd name="T4" fmla="*/ 13 w 74"/>
                <a:gd name="T5" fmla="*/ 61 h 80"/>
                <a:gd name="T6" fmla="*/ 23 w 74"/>
                <a:gd name="T7" fmla="*/ 80 h 80"/>
                <a:gd name="T8" fmla="*/ 50 w 74"/>
                <a:gd name="T9" fmla="*/ 80 h 80"/>
                <a:gd name="T10" fmla="*/ 61 w 74"/>
                <a:gd name="T11" fmla="*/ 61 h 80"/>
                <a:gd name="T12" fmla="*/ 61 w 74"/>
                <a:gd name="T13" fmla="*/ 13 h 80"/>
                <a:gd name="T14" fmla="*/ 56 w 74"/>
                <a:gd name="T15" fmla="*/ 43 h 80"/>
                <a:gd name="T16" fmla="*/ 51 w 74"/>
                <a:gd name="T17" fmla="*/ 43 h 80"/>
                <a:gd name="T18" fmla="*/ 46 w 74"/>
                <a:gd name="T19" fmla="*/ 79 h 80"/>
                <a:gd name="T20" fmla="*/ 44 w 74"/>
                <a:gd name="T21" fmla="*/ 79 h 80"/>
                <a:gd name="T22" fmla="*/ 49 w 74"/>
                <a:gd name="T23" fmla="*/ 43 h 80"/>
                <a:gd name="T24" fmla="*/ 45 w 74"/>
                <a:gd name="T25" fmla="*/ 43 h 80"/>
                <a:gd name="T26" fmla="*/ 42 w 74"/>
                <a:gd name="T27" fmla="*/ 42 h 80"/>
                <a:gd name="T28" fmla="*/ 40 w 74"/>
                <a:gd name="T29" fmla="*/ 36 h 80"/>
                <a:gd name="T30" fmla="*/ 40 w 74"/>
                <a:gd name="T31" fmla="*/ 36 h 80"/>
                <a:gd name="T32" fmla="*/ 37 w 74"/>
                <a:gd name="T33" fmla="*/ 33 h 80"/>
                <a:gd name="T34" fmla="*/ 34 w 74"/>
                <a:gd name="T35" fmla="*/ 36 h 80"/>
                <a:gd name="T36" fmla="*/ 34 w 74"/>
                <a:gd name="T37" fmla="*/ 36 h 80"/>
                <a:gd name="T38" fmla="*/ 32 w 74"/>
                <a:gd name="T39" fmla="*/ 42 h 80"/>
                <a:gd name="T40" fmla="*/ 29 w 74"/>
                <a:gd name="T41" fmla="*/ 43 h 80"/>
                <a:gd name="T42" fmla="*/ 25 w 74"/>
                <a:gd name="T43" fmla="*/ 43 h 80"/>
                <a:gd name="T44" fmla="*/ 30 w 74"/>
                <a:gd name="T45" fmla="*/ 79 h 80"/>
                <a:gd name="T46" fmla="*/ 27 w 74"/>
                <a:gd name="T47" fmla="*/ 79 h 80"/>
                <a:gd name="T48" fmla="*/ 22 w 74"/>
                <a:gd name="T49" fmla="*/ 43 h 80"/>
                <a:gd name="T50" fmla="*/ 18 w 74"/>
                <a:gd name="T51" fmla="*/ 43 h 80"/>
                <a:gd name="T52" fmla="*/ 11 w 74"/>
                <a:gd name="T53" fmla="*/ 37 h 80"/>
                <a:gd name="T54" fmla="*/ 18 w 74"/>
                <a:gd name="T55" fmla="*/ 30 h 80"/>
                <a:gd name="T56" fmla="*/ 24 w 74"/>
                <a:gd name="T57" fmla="*/ 35 h 80"/>
                <a:gd name="T58" fmla="*/ 24 w 74"/>
                <a:gd name="T59" fmla="*/ 35 h 80"/>
                <a:gd name="T60" fmla="*/ 25 w 74"/>
                <a:gd name="T61" fmla="*/ 40 h 80"/>
                <a:gd name="T62" fmla="*/ 29 w 74"/>
                <a:gd name="T63" fmla="*/ 40 h 80"/>
                <a:gd name="T64" fmla="*/ 30 w 74"/>
                <a:gd name="T65" fmla="*/ 40 h 80"/>
                <a:gd name="T66" fmla="*/ 31 w 74"/>
                <a:gd name="T67" fmla="*/ 36 h 80"/>
                <a:gd name="T68" fmla="*/ 31 w 74"/>
                <a:gd name="T69" fmla="*/ 36 h 80"/>
                <a:gd name="T70" fmla="*/ 37 w 74"/>
                <a:gd name="T71" fmla="*/ 30 h 80"/>
                <a:gd name="T72" fmla="*/ 43 w 74"/>
                <a:gd name="T73" fmla="*/ 36 h 80"/>
                <a:gd name="T74" fmla="*/ 43 w 74"/>
                <a:gd name="T75" fmla="*/ 36 h 80"/>
                <a:gd name="T76" fmla="*/ 44 w 74"/>
                <a:gd name="T77" fmla="*/ 40 h 80"/>
                <a:gd name="T78" fmla="*/ 45 w 74"/>
                <a:gd name="T79" fmla="*/ 40 h 80"/>
                <a:gd name="T80" fmla="*/ 49 w 74"/>
                <a:gd name="T81" fmla="*/ 40 h 80"/>
                <a:gd name="T82" fmla="*/ 50 w 74"/>
                <a:gd name="T83" fmla="*/ 35 h 80"/>
                <a:gd name="T84" fmla="*/ 56 w 74"/>
                <a:gd name="T85" fmla="*/ 30 h 80"/>
                <a:gd name="T86" fmla="*/ 63 w 74"/>
                <a:gd name="T87" fmla="*/ 37 h 80"/>
                <a:gd name="T88" fmla="*/ 56 w 74"/>
                <a:gd name="T89"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 h="80">
                  <a:moveTo>
                    <a:pt x="61" y="13"/>
                  </a:moveTo>
                  <a:cubicBezTo>
                    <a:pt x="48" y="0"/>
                    <a:pt x="26" y="0"/>
                    <a:pt x="13" y="13"/>
                  </a:cubicBezTo>
                  <a:cubicBezTo>
                    <a:pt x="0" y="26"/>
                    <a:pt x="0" y="48"/>
                    <a:pt x="13" y="61"/>
                  </a:cubicBezTo>
                  <a:cubicBezTo>
                    <a:pt x="18" y="66"/>
                    <a:pt x="22" y="73"/>
                    <a:pt x="23" y="80"/>
                  </a:cubicBezTo>
                  <a:cubicBezTo>
                    <a:pt x="50" y="80"/>
                    <a:pt x="50" y="80"/>
                    <a:pt x="50" y="80"/>
                  </a:cubicBezTo>
                  <a:cubicBezTo>
                    <a:pt x="52" y="73"/>
                    <a:pt x="55" y="66"/>
                    <a:pt x="61" y="61"/>
                  </a:cubicBezTo>
                  <a:cubicBezTo>
                    <a:pt x="74" y="48"/>
                    <a:pt x="74" y="26"/>
                    <a:pt x="61" y="13"/>
                  </a:cubicBezTo>
                  <a:close/>
                  <a:moveTo>
                    <a:pt x="56" y="43"/>
                  </a:moveTo>
                  <a:cubicBezTo>
                    <a:pt x="51" y="43"/>
                    <a:pt x="51" y="43"/>
                    <a:pt x="51" y="43"/>
                  </a:cubicBezTo>
                  <a:cubicBezTo>
                    <a:pt x="46" y="79"/>
                    <a:pt x="46" y="79"/>
                    <a:pt x="46" y="79"/>
                  </a:cubicBezTo>
                  <a:cubicBezTo>
                    <a:pt x="44" y="79"/>
                    <a:pt x="44" y="79"/>
                    <a:pt x="44" y="79"/>
                  </a:cubicBezTo>
                  <a:cubicBezTo>
                    <a:pt x="49" y="43"/>
                    <a:pt x="49" y="43"/>
                    <a:pt x="49" y="43"/>
                  </a:cubicBezTo>
                  <a:cubicBezTo>
                    <a:pt x="45" y="43"/>
                    <a:pt x="45" y="43"/>
                    <a:pt x="45" y="43"/>
                  </a:cubicBezTo>
                  <a:cubicBezTo>
                    <a:pt x="44" y="43"/>
                    <a:pt x="43" y="43"/>
                    <a:pt x="42" y="42"/>
                  </a:cubicBezTo>
                  <a:cubicBezTo>
                    <a:pt x="40" y="40"/>
                    <a:pt x="40" y="38"/>
                    <a:pt x="40" y="36"/>
                  </a:cubicBezTo>
                  <a:cubicBezTo>
                    <a:pt x="40" y="36"/>
                    <a:pt x="40" y="36"/>
                    <a:pt x="40" y="36"/>
                  </a:cubicBezTo>
                  <a:cubicBezTo>
                    <a:pt x="40" y="34"/>
                    <a:pt x="39" y="33"/>
                    <a:pt x="37" y="33"/>
                  </a:cubicBezTo>
                  <a:cubicBezTo>
                    <a:pt x="35" y="33"/>
                    <a:pt x="34" y="34"/>
                    <a:pt x="34" y="36"/>
                  </a:cubicBezTo>
                  <a:cubicBezTo>
                    <a:pt x="34" y="36"/>
                    <a:pt x="34" y="36"/>
                    <a:pt x="34" y="36"/>
                  </a:cubicBezTo>
                  <a:cubicBezTo>
                    <a:pt x="34" y="38"/>
                    <a:pt x="34" y="40"/>
                    <a:pt x="32" y="42"/>
                  </a:cubicBezTo>
                  <a:cubicBezTo>
                    <a:pt x="31" y="43"/>
                    <a:pt x="30" y="43"/>
                    <a:pt x="29" y="43"/>
                  </a:cubicBezTo>
                  <a:cubicBezTo>
                    <a:pt x="25" y="43"/>
                    <a:pt x="25" y="43"/>
                    <a:pt x="25" y="43"/>
                  </a:cubicBezTo>
                  <a:cubicBezTo>
                    <a:pt x="30" y="79"/>
                    <a:pt x="30" y="79"/>
                    <a:pt x="30" y="79"/>
                  </a:cubicBezTo>
                  <a:cubicBezTo>
                    <a:pt x="27" y="79"/>
                    <a:pt x="27" y="79"/>
                    <a:pt x="27" y="79"/>
                  </a:cubicBezTo>
                  <a:cubicBezTo>
                    <a:pt x="22" y="43"/>
                    <a:pt x="22" y="43"/>
                    <a:pt x="22" y="43"/>
                  </a:cubicBezTo>
                  <a:cubicBezTo>
                    <a:pt x="18" y="43"/>
                    <a:pt x="18" y="43"/>
                    <a:pt x="18" y="43"/>
                  </a:cubicBezTo>
                  <a:cubicBezTo>
                    <a:pt x="14" y="43"/>
                    <a:pt x="11" y="40"/>
                    <a:pt x="11" y="37"/>
                  </a:cubicBezTo>
                  <a:cubicBezTo>
                    <a:pt x="11" y="33"/>
                    <a:pt x="14" y="30"/>
                    <a:pt x="18" y="30"/>
                  </a:cubicBezTo>
                  <a:cubicBezTo>
                    <a:pt x="21" y="30"/>
                    <a:pt x="23" y="32"/>
                    <a:pt x="24" y="35"/>
                  </a:cubicBezTo>
                  <a:cubicBezTo>
                    <a:pt x="24" y="35"/>
                    <a:pt x="24" y="35"/>
                    <a:pt x="24" y="35"/>
                  </a:cubicBezTo>
                  <a:cubicBezTo>
                    <a:pt x="25" y="40"/>
                    <a:pt x="25" y="40"/>
                    <a:pt x="25" y="40"/>
                  </a:cubicBezTo>
                  <a:cubicBezTo>
                    <a:pt x="29" y="40"/>
                    <a:pt x="29" y="40"/>
                    <a:pt x="29" y="40"/>
                  </a:cubicBezTo>
                  <a:cubicBezTo>
                    <a:pt x="30" y="40"/>
                    <a:pt x="30" y="40"/>
                    <a:pt x="30" y="40"/>
                  </a:cubicBezTo>
                  <a:cubicBezTo>
                    <a:pt x="31" y="39"/>
                    <a:pt x="31" y="38"/>
                    <a:pt x="31" y="36"/>
                  </a:cubicBezTo>
                  <a:cubicBezTo>
                    <a:pt x="31" y="36"/>
                    <a:pt x="31" y="36"/>
                    <a:pt x="31" y="36"/>
                  </a:cubicBezTo>
                  <a:cubicBezTo>
                    <a:pt x="31" y="33"/>
                    <a:pt x="34" y="30"/>
                    <a:pt x="37" y="30"/>
                  </a:cubicBezTo>
                  <a:cubicBezTo>
                    <a:pt x="40" y="30"/>
                    <a:pt x="43" y="33"/>
                    <a:pt x="43" y="36"/>
                  </a:cubicBezTo>
                  <a:cubicBezTo>
                    <a:pt x="43" y="36"/>
                    <a:pt x="43" y="36"/>
                    <a:pt x="43" y="36"/>
                  </a:cubicBezTo>
                  <a:cubicBezTo>
                    <a:pt x="43" y="38"/>
                    <a:pt x="43" y="39"/>
                    <a:pt x="44" y="40"/>
                  </a:cubicBezTo>
                  <a:cubicBezTo>
                    <a:pt x="44" y="40"/>
                    <a:pt x="44" y="40"/>
                    <a:pt x="45" y="40"/>
                  </a:cubicBezTo>
                  <a:cubicBezTo>
                    <a:pt x="49" y="40"/>
                    <a:pt x="49" y="40"/>
                    <a:pt x="49" y="40"/>
                  </a:cubicBezTo>
                  <a:cubicBezTo>
                    <a:pt x="50" y="35"/>
                    <a:pt x="50" y="35"/>
                    <a:pt x="50" y="35"/>
                  </a:cubicBezTo>
                  <a:cubicBezTo>
                    <a:pt x="51" y="32"/>
                    <a:pt x="53" y="30"/>
                    <a:pt x="56" y="30"/>
                  </a:cubicBezTo>
                  <a:cubicBezTo>
                    <a:pt x="60" y="30"/>
                    <a:pt x="63" y="33"/>
                    <a:pt x="63" y="37"/>
                  </a:cubicBezTo>
                  <a:cubicBezTo>
                    <a:pt x="63" y="40"/>
                    <a:pt x="60" y="43"/>
                    <a:pt x="5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2" name="Freeform 133">
              <a:extLst>
                <a:ext uri="{FF2B5EF4-FFF2-40B4-BE49-F238E27FC236}">
                  <a16:creationId xmlns:a16="http://schemas.microsoft.com/office/drawing/2014/main" id="{D215416F-3531-4755-B2C2-FA5890C4FABB}"/>
                </a:ext>
              </a:extLst>
            </p:cNvPr>
            <p:cNvSpPr>
              <a:spLocks/>
            </p:cNvSpPr>
            <p:nvPr/>
          </p:nvSpPr>
          <p:spPr bwMode="auto">
            <a:xfrm>
              <a:off x="2657475" y="4032250"/>
              <a:ext cx="7938" cy="63500"/>
            </a:xfrm>
            <a:custGeom>
              <a:avLst/>
              <a:gdLst>
                <a:gd name="T0" fmla="*/ 1 w 2"/>
                <a:gd name="T1" fmla="*/ 16 h 16"/>
                <a:gd name="T2" fmla="*/ 0 w 2"/>
                <a:gd name="T3" fmla="*/ 15 h 16"/>
                <a:gd name="T4" fmla="*/ 0 w 2"/>
                <a:gd name="T5" fmla="*/ 1 h 16"/>
                <a:gd name="T6" fmla="*/ 1 w 2"/>
                <a:gd name="T7" fmla="*/ 0 h 16"/>
                <a:gd name="T8" fmla="*/ 2 w 2"/>
                <a:gd name="T9" fmla="*/ 1 h 16"/>
                <a:gd name="T10" fmla="*/ 2 w 2"/>
                <a:gd name="T11" fmla="*/ 15 h 16"/>
                <a:gd name="T12" fmla="*/ 1 w 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 h="16">
                  <a:moveTo>
                    <a:pt x="1" y="16"/>
                  </a:moveTo>
                  <a:cubicBezTo>
                    <a:pt x="0" y="16"/>
                    <a:pt x="0" y="16"/>
                    <a:pt x="0" y="15"/>
                  </a:cubicBezTo>
                  <a:cubicBezTo>
                    <a:pt x="0" y="1"/>
                    <a:pt x="0" y="1"/>
                    <a:pt x="0" y="1"/>
                  </a:cubicBezTo>
                  <a:cubicBezTo>
                    <a:pt x="0" y="0"/>
                    <a:pt x="0" y="0"/>
                    <a:pt x="1" y="0"/>
                  </a:cubicBezTo>
                  <a:cubicBezTo>
                    <a:pt x="2" y="0"/>
                    <a:pt x="2" y="0"/>
                    <a:pt x="2" y="1"/>
                  </a:cubicBezTo>
                  <a:cubicBezTo>
                    <a:pt x="2" y="15"/>
                    <a:pt x="2" y="15"/>
                    <a:pt x="2" y="15"/>
                  </a:cubicBezTo>
                  <a:cubicBezTo>
                    <a:pt x="2" y="16"/>
                    <a:pt x="2" y="1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3" name="Freeform 134">
              <a:extLst>
                <a:ext uri="{FF2B5EF4-FFF2-40B4-BE49-F238E27FC236}">
                  <a16:creationId xmlns:a16="http://schemas.microsoft.com/office/drawing/2014/main" id="{6CE9DA91-F264-4D2F-BBDD-5DB8023C3635}"/>
                </a:ext>
              </a:extLst>
            </p:cNvPr>
            <p:cNvSpPr>
              <a:spLocks/>
            </p:cNvSpPr>
            <p:nvPr/>
          </p:nvSpPr>
          <p:spPr bwMode="auto">
            <a:xfrm>
              <a:off x="2605088" y="4064000"/>
              <a:ext cx="19050" cy="36513"/>
            </a:xfrm>
            <a:custGeom>
              <a:avLst/>
              <a:gdLst>
                <a:gd name="T0" fmla="*/ 4 w 5"/>
                <a:gd name="T1" fmla="*/ 9 h 9"/>
                <a:gd name="T2" fmla="*/ 2 w 5"/>
                <a:gd name="T3" fmla="*/ 8 h 9"/>
                <a:gd name="T4" fmla="*/ 1 w 5"/>
                <a:gd name="T5" fmla="*/ 2 h 9"/>
                <a:gd name="T6" fmla="*/ 2 w 5"/>
                <a:gd name="T7" fmla="*/ 0 h 9"/>
                <a:gd name="T8" fmla="*/ 3 w 5"/>
                <a:gd name="T9" fmla="*/ 1 h 9"/>
                <a:gd name="T10" fmla="*/ 5 w 5"/>
                <a:gd name="T11" fmla="*/ 8 h 9"/>
                <a:gd name="T12" fmla="*/ 4 w 5"/>
                <a:gd name="T13" fmla="*/ 9 h 9"/>
                <a:gd name="T14" fmla="*/ 4 w 5"/>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4" y="9"/>
                  </a:moveTo>
                  <a:cubicBezTo>
                    <a:pt x="3" y="9"/>
                    <a:pt x="3" y="9"/>
                    <a:pt x="2" y="8"/>
                  </a:cubicBezTo>
                  <a:cubicBezTo>
                    <a:pt x="1" y="2"/>
                    <a:pt x="1" y="2"/>
                    <a:pt x="1" y="2"/>
                  </a:cubicBezTo>
                  <a:cubicBezTo>
                    <a:pt x="0" y="1"/>
                    <a:pt x="1" y="0"/>
                    <a:pt x="2" y="0"/>
                  </a:cubicBezTo>
                  <a:cubicBezTo>
                    <a:pt x="2" y="0"/>
                    <a:pt x="3" y="0"/>
                    <a:pt x="3" y="1"/>
                  </a:cubicBezTo>
                  <a:cubicBezTo>
                    <a:pt x="5" y="8"/>
                    <a:pt x="5" y="8"/>
                    <a:pt x="5" y="8"/>
                  </a:cubicBezTo>
                  <a:cubicBezTo>
                    <a:pt x="5" y="9"/>
                    <a:pt x="5" y="9"/>
                    <a:pt x="4" y="9"/>
                  </a:cubicBezTo>
                  <a:cubicBezTo>
                    <a:pt x="4" y="9"/>
                    <a:pt x="4"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4" name="Freeform 135">
              <a:extLst>
                <a:ext uri="{FF2B5EF4-FFF2-40B4-BE49-F238E27FC236}">
                  <a16:creationId xmlns:a16="http://schemas.microsoft.com/office/drawing/2014/main" id="{6234E097-C7FE-4B77-950B-7DB09547D1DF}"/>
                </a:ext>
              </a:extLst>
            </p:cNvPr>
            <p:cNvSpPr>
              <a:spLocks/>
            </p:cNvSpPr>
            <p:nvPr/>
          </p:nvSpPr>
          <p:spPr bwMode="auto">
            <a:xfrm>
              <a:off x="2524125" y="4111625"/>
              <a:ext cx="33338" cy="33338"/>
            </a:xfrm>
            <a:custGeom>
              <a:avLst/>
              <a:gdLst>
                <a:gd name="T0" fmla="*/ 6 w 8"/>
                <a:gd name="T1" fmla="*/ 8 h 8"/>
                <a:gd name="T2" fmla="*/ 5 w 8"/>
                <a:gd name="T3" fmla="*/ 7 h 8"/>
                <a:gd name="T4" fmla="*/ 0 w 8"/>
                <a:gd name="T5" fmla="*/ 2 h 8"/>
                <a:gd name="T6" fmla="*/ 0 w 8"/>
                <a:gd name="T7" fmla="*/ 0 h 8"/>
                <a:gd name="T8" fmla="*/ 2 w 8"/>
                <a:gd name="T9" fmla="*/ 0 h 8"/>
                <a:gd name="T10" fmla="*/ 7 w 8"/>
                <a:gd name="T11" fmla="*/ 5 h 8"/>
                <a:gd name="T12" fmla="*/ 7 w 8"/>
                <a:gd name="T13" fmla="*/ 7 h 8"/>
                <a:gd name="T14" fmla="*/ 6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6" y="8"/>
                  </a:moveTo>
                  <a:cubicBezTo>
                    <a:pt x="6" y="8"/>
                    <a:pt x="6" y="8"/>
                    <a:pt x="5" y="7"/>
                  </a:cubicBezTo>
                  <a:cubicBezTo>
                    <a:pt x="0" y="2"/>
                    <a:pt x="0" y="2"/>
                    <a:pt x="0" y="2"/>
                  </a:cubicBezTo>
                  <a:cubicBezTo>
                    <a:pt x="0" y="2"/>
                    <a:pt x="0" y="1"/>
                    <a:pt x="0" y="0"/>
                  </a:cubicBezTo>
                  <a:cubicBezTo>
                    <a:pt x="1" y="0"/>
                    <a:pt x="2" y="0"/>
                    <a:pt x="2" y="0"/>
                  </a:cubicBezTo>
                  <a:cubicBezTo>
                    <a:pt x="7" y="5"/>
                    <a:pt x="7" y="5"/>
                    <a:pt x="7" y="5"/>
                  </a:cubicBezTo>
                  <a:cubicBezTo>
                    <a:pt x="8" y="6"/>
                    <a:pt x="8" y="7"/>
                    <a:pt x="7" y="7"/>
                  </a:cubicBezTo>
                  <a:cubicBezTo>
                    <a:pt x="7" y="8"/>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5" name="Freeform 136">
              <a:extLst>
                <a:ext uri="{FF2B5EF4-FFF2-40B4-BE49-F238E27FC236}">
                  <a16:creationId xmlns:a16="http://schemas.microsoft.com/office/drawing/2014/main" id="{6BDC61E4-38F8-4A51-BAE4-55A90FED5F7F}"/>
                </a:ext>
              </a:extLst>
            </p:cNvPr>
            <p:cNvSpPr>
              <a:spLocks/>
            </p:cNvSpPr>
            <p:nvPr/>
          </p:nvSpPr>
          <p:spPr bwMode="auto">
            <a:xfrm>
              <a:off x="2476500" y="4192588"/>
              <a:ext cx="39688" cy="20638"/>
            </a:xfrm>
            <a:custGeom>
              <a:avLst/>
              <a:gdLst>
                <a:gd name="T0" fmla="*/ 8 w 10"/>
                <a:gd name="T1" fmla="*/ 5 h 5"/>
                <a:gd name="T2" fmla="*/ 8 w 10"/>
                <a:gd name="T3" fmla="*/ 5 h 5"/>
                <a:gd name="T4" fmla="*/ 1 w 10"/>
                <a:gd name="T5" fmla="*/ 3 h 5"/>
                <a:gd name="T6" fmla="*/ 0 w 10"/>
                <a:gd name="T7" fmla="*/ 2 h 5"/>
                <a:gd name="T8" fmla="*/ 2 w 10"/>
                <a:gd name="T9" fmla="*/ 1 h 5"/>
                <a:gd name="T10" fmla="*/ 8 w 10"/>
                <a:gd name="T11" fmla="*/ 2 h 5"/>
                <a:gd name="T12" fmla="*/ 9 w 10"/>
                <a:gd name="T13" fmla="*/ 4 h 5"/>
                <a:gd name="T14" fmla="*/ 8 w 10"/>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8" y="5"/>
                  </a:moveTo>
                  <a:cubicBezTo>
                    <a:pt x="8" y="5"/>
                    <a:pt x="8" y="5"/>
                    <a:pt x="8" y="5"/>
                  </a:cubicBezTo>
                  <a:cubicBezTo>
                    <a:pt x="1" y="3"/>
                    <a:pt x="1" y="3"/>
                    <a:pt x="1" y="3"/>
                  </a:cubicBezTo>
                  <a:cubicBezTo>
                    <a:pt x="0" y="3"/>
                    <a:pt x="0" y="2"/>
                    <a:pt x="0" y="2"/>
                  </a:cubicBezTo>
                  <a:cubicBezTo>
                    <a:pt x="0" y="1"/>
                    <a:pt x="1" y="0"/>
                    <a:pt x="2" y="1"/>
                  </a:cubicBezTo>
                  <a:cubicBezTo>
                    <a:pt x="8" y="2"/>
                    <a:pt x="8" y="2"/>
                    <a:pt x="8" y="2"/>
                  </a:cubicBezTo>
                  <a:cubicBezTo>
                    <a:pt x="9" y="3"/>
                    <a:pt x="10" y="3"/>
                    <a:pt x="9" y="4"/>
                  </a:cubicBezTo>
                  <a:cubicBezTo>
                    <a:pt x="9" y="5"/>
                    <a:pt x="9" y="5"/>
                    <a:pt x="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6" name="Freeform 137">
              <a:extLst>
                <a:ext uri="{FF2B5EF4-FFF2-40B4-BE49-F238E27FC236}">
                  <a16:creationId xmlns:a16="http://schemas.microsoft.com/office/drawing/2014/main" id="{20355955-641A-408B-B9C3-C05C3C0859DA}"/>
                </a:ext>
              </a:extLst>
            </p:cNvPr>
            <p:cNvSpPr>
              <a:spLocks/>
            </p:cNvSpPr>
            <p:nvPr/>
          </p:nvSpPr>
          <p:spPr bwMode="auto">
            <a:xfrm>
              <a:off x="2476500" y="4284663"/>
              <a:ext cx="39688" cy="15875"/>
            </a:xfrm>
            <a:custGeom>
              <a:avLst/>
              <a:gdLst>
                <a:gd name="T0" fmla="*/ 1 w 10"/>
                <a:gd name="T1" fmla="*/ 4 h 4"/>
                <a:gd name="T2" fmla="*/ 0 w 10"/>
                <a:gd name="T3" fmla="*/ 3 h 4"/>
                <a:gd name="T4" fmla="*/ 1 w 10"/>
                <a:gd name="T5" fmla="*/ 2 h 4"/>
                <a:gd name="T6" fmla="*/ 8 w 10"/>
                <a:gd name="T7" fmla="*/ 0 h 4"/>
                <a:gd name="T8" fmla="*/ 9 w 10"/>
                <a:gd name="T9" fmla="*/ 1 h 4"/>
                <a:gd name="T10" fmla="*/ 8 w 10"/>
                <a:gd name="T11" fmla="*/ 2 h 4"/>
                <a:gd name="T12" fmla="*/ 2 w 10"/>
                <a:gd name="T13" fmla="*/ 4 h 4"/>
                <a:gd name="T14" fmla="*/ 1 w 10"/>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1" y="4"/>
                  </a:moveTo>
                  <a:cubicBezTo>
                    <a:pt x="1" y="4"/>
                    <a:pt x="0" y="4"/>
                    <a:pt x="0" y="3"/>
                  </a:cubicBezTo>
                  <a:cubicBezTo>
                    <a:pt x="0" y="3"/>
                    <a:pt x="0" y="2"/>
                    <a:pt x="1" y="2"/>
                  </a:cubicBezTo>
                  <a:cubicBezTo>
                    <a:pt x="8" y="0"/>
                    <a:pt x="8" y="0"/>
                    <a:pt x="8" y="0"/>
                  </a:cubicBezTo>
                  <a:cubicBezTo>
                    <a:pt x="9" y="0"/>
                    <a:pt x="9" y="0"/>
                    <a:pt x="9" y="1"/>
                  </a:cubicBezTo>
                  <a:cubicBezTo>
                    <a:pt x="10" y="1"/>
                    <a:pt x="9" y="2"/>
                    <a:pt x="8" y="2"/>
                  </a:cubicBezTo>
                  <a:cubicBezTo>
                    <a:pt x="2" y="4"/>
                    <a:pt x="2" y="4"/>
                    <a:pt x="2" y="4"/>
                  </a:cubicBezTo>
                  <a:cubicBezTo>
                    <a:pt x="2"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7" name="Freeform 138">
              <a:extLst>
                <a:ext uri="{FF2B5EF4-FFF2-40B4-BE49-F238E27FC236}">
                  <a16:creationId xmlns:a16="http://schemas.microsoft.com/office/drawing/2014/main" id="{9884AEF8-1297-4315-825D-354522C854C5}"/>
                </a:ext>
              </a:extLst>
            </p:cNvPr>
            <p:cNvSpPr>
              <a:spLocks/>
            </p:cNvSpPr>
            <p:nvPr/>
          </p:nvSpPr>
          <p:spPr bwMode="auto">
            <a:xfrm>
              <a:off x="2524125" y="4352925"/>
              <a:ext cx="33338" cy="31750"/>
            </a:xfrm>
            <a:custGeom>
              <a:avLst/>
              <a:gdLst>
                <a:gd name="T0" fmla="*/ 1 w 8"/>
                <a:gd name="T1" fmla="*/ 8 h 8"/>
                <a:gd name="T2" fmla="*/ 0 w 8"/>
                <a:gd name="T3" fmla="*/ 8 h 8"/>
                <a:gd name="T4" fmla="*/ 0 w 8"/>
                <a:gd name="T5" fmla="*/ 6 h 8"/>
                <a:gd name="T6" fmla="*/ 5 w 8"/>
                <a:gd name="T7" fmla="*/ 1 h 8"/>
                <a:gd name="T8" fmla="*/ 7 w 8"/>
                <a:gd name="T9" fmla="*/ 1 h 8"/>
                <a:gd name="T10" fmla="*/ 7 w 8"/>
                <a:gd name="T11" fmla="*/ 3 h 8"/>
                <a:gd name="T12" fmla="*/ 2 w 8"/>
                <a:gd name="T13" fmla="*/ 8 h 8"/>
                <a:gd name="T14" fmla="*/ 1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1" y="8"/>
                  </a:moveTo>
                  <a:cubicBezTo>
                    <a:pt x="1" y="8"/>
                    <a:pt x="1" y="8"/>
                    <a:pt x="0" y="8"/>
                  </a:cubicBezTo>
                  <a:cubicBezTo>
                    <a:pt x="0" y="7"/>
                    <a:pt x="0" y="6"/>
                    <a:pt x="0" y="6"/>
                  </a:cubicBezTo>
                  <a:cubicBezTo>
                    <a:pt x="5" y="1"/>
                    <a:pt x="5" y="1"/>
                    <a:pt x="5" y="1"/>
                  </a:cubicBezTo>
                  <a:cubicBezTo>
                    <a:pt x="6" y="0"/>
                    <a:pt x="7" y="0"/>
                    <a:pt x="7" y="1"/>
                  </a:cubicBezTo>
                  <a:cubicBezTo>
                    <a:pt x="8" y="1"/>
                    <a:pt x="8" y="2"/>
                    <a:pt x="7" y="3"/>
                  </a:cubicBezTo>
                  <a:cubicBezTo>
                    <a:pt x="2" y="8"/>
                    <a:pt x="2" y="8"/>
                    <a:pt x="2" y="8"/>
                  </a:cubicBezTo>
                  <a:cubicBezTo>
                    <a:pt x="2" y="8"/>
                    <a:pt x="2" y="8"/>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8" name="Freeform 139">
              <a:extLst>
                <a:ext uri="{FF2B5EF4-FFF2-40B4-BE49-F238E27FC236}">
                  <a16:creationId xmlns:a16="http://schemas.microsoft.com/office/drawing/2014/main" id="{EEE140EA-6F7B-4B2C-945C-B5FE241BD7C7}"/>
                </a:ext>
              </a:extLst>
            </p:cNvPr>
            <p:cNvSpPr>
              <a:spLocks/>
            </p:cNvSpPr>
            <p:nvPr/>
          </p:nvSpPr>
          <p:spPr bwMode="auto">
            <a:xfrm>
              <a:off x="2765425" y="4352925"/>
              <a:ext cx="31750" cy="31750"/>
            </a:xfrm>
            <a:custGeom>
              <a:avLst/>
              <a:gdLst>
                <a:gd name="T0" fmla="*/ 7 w 8"/>
                <a:gd name="T1" fmla="*/ 8 h 8"/>
                <a:gd name="T2" fmla="*/ 6 w 8"/>
                <a:gd name="T3" fmla="*/ 8 h 8"/>
                <a:gd name="T4" fmla="*/ 1 w 8"/>
                <a:gd name="T5" fmla="*/ 3 h 8"/>
                <a:gd name="T6" fmla="*/ 1 w 8"/>
                <a:gd name="T7" fmla="*/ 1 h 8"/>
                <a:gd name="T8" fmla="*/ 3 w 8"/>
                <a:gd name="T9" fmla="*/ 1 h 8"/>
                <a:gd name="T10" fmla="*/ 8 w 8"/>
                <a:gd name="T11" fmla="*/ 6 h 8"/>
                <a:gd name="T12" fmla="*/ 8 w 8"/>
                <a:gd name="T13" fmla="*/ 8 h 8"/>
                <a:gd name="T14" fmla="*/ 7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7" y="8"/>
                  </a:moveTo>
                  <a:cubicBezTo>
                    <a:pt x="6" y="8"/>
                    <a:pt x="6" y="8"/>
                    <a:pt x="6" y="8"/>
                  </a:cubicBezTo>
                  <a:cubicBezTo>
                    <a:pt x="1" y="3"/>
                    <a:pt x="1" y="3"/>
                    <a:pt x="1" y="3"/>
                  </a:cubicBezTo>
                  <a:cubicBezTo>
                    <a:pt x="0" y="2"/>
                    <a:pt x="0" y="1"/>
                    <a:pt x="1" y="1"/>
                  </a:cubicBezTo>
                  <a:cubicBezTo>
                    <a:pt x="1" y="0"/>
                    <a:pt x="2" y="0"/>
                    <a:pt x="3" y="1"/>
                  </a:cubicBezTo>
                  <a:cubicBezTo>
                    <a:pt x="8" y="6"/>
                    <a:pt x="8" y="6"/>
                    <a:pt x="8" y="6"/>
                  </a:cubicBezTo>
                  <a:cubicBezTo>
                    <a:pt x="8" y="6"/>
                    <a:pt x="8" y="7"/>
                    <a:pt x="8" y="8"/>
                  </a:cubicBezTo>
                  <a:cubicBezTo>
                    <a:pt x="7" y="8"/>
                    <a:pt x="7" y="8"/>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19" name="Freeform 140">
              <a:extLst>
                <a:ext uri="{FF2B5EF4-FFF2-40B4-BE49-F238E27FC236}">
                  <a16:creationId xmlns:a16="http://schemas.microsoft.com/office/drawing/2014/main" id="{10D269A5-3E9D-418B-B890-338E114BA014}"/>
                </a:ext>
              </a:extLst>
            </p:cNvPr>
            <p:cNvSpPr>
              <a:spLocks/>
            </p:cNvSpPr>
            <p:nvPr/>
          </p:nvSpPr>
          <p:spPr bwMode="auto">
            <a:xfrm>
              <a:off x="2805113" y="4284663"/>
              <a:ext cx="39688" cy="15875"/>
            </a:xfrm>
            <a:custGeom>
              <a:avLst/>
              <a:gdLst>
                <a:gd name="T0" fmla="*/ 9 w 10"/>
                <a:gd name="T1" fmla="*/ 4 h 4"/>
                <a:gd name="T2" fmla="*/ 8 w 10"/>
                <a:gd name="T3" fmla="*/ 4 h 4"/>
                <a:gd name="T4" fmla="*/ 1 w 10"/>
                <a:gd name="T5" fmla="*/ 2 h 4"/>
                <a:gd name="T6" fmla="*/ 0 w 10"/>
                <a:gd name="T7" fmla="*/ 1 h 4"/>
                <a:gd name="T8" fmla="*/ 2 w 10"/>
                <a:gd name="T9" fmla="*/ 0 h 4"/>
                <a:gd name="T10" fmla="*/ 9 w 10"/>
                <a:gd name="T11" fmla="*/ 2 h 4"/>
                <a:gd name="T12" fmla="*/ 10 w 10"/>
                <a:gd name="T13" fmla="*/ 3 h 4"/>
                <a:gd name="T14" fmla="*/ 9 w 10"/>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9" y="4"/>
                  </a:moveTo>
                  <a:cubicBezTo>
                    <a:pt x="8" y="4"/>
                    <a:pt x="8" y="4"/>
                    <a:pt x="8" y="4"/>
                  </a:cubicBezTo>
                  <a:cubicBezTo>
                    <a:pt x="1" y="2"/>
                    <a:pt x="1" y="2"/>
                    <a:pt x="1" y="2"/>
                  </a:cubicBezTo>
                  <a:cubicBezTo>
                    <a:pt x="1" y="2"/>
                    <a:pt x="0" y="1"/>
                    <a:pt x="0" y="1"/>
                  </a:cubicBezTo>
                  <a:cubicBezTo>
                    <a:pt x="1" y="0"/>
                    <a:pt x="1" y="0"/>
                    <a:pt x="2" y="0"/>
                  </a:cubicBezTo>
                  <a:cubicBezTo>
                    <a:pt x="9" y="2"/>
                    <a:pt x="9" y="2"/>
                    <a:pt x="9" y="2"/>
                  </a:cubicBezTo>
                  <a:cubicBezTo>
                    <a:pt x="10" y="2"/>
                    <a:pt x="10" y="3"/>
                    <a:pt x="10" y="3"/>
                  </a:cubicBezTo>
                  <a:cubicBezTo>
                    <a:pt x="10" y="4"/>
                    <a:pt x="9"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0" name="Freeform 141">
              <a:extLst>
                <a:ext uri="{FF2B5EF4-FFF2-40B4-BE49-F238E27FC236}">
                  <a16:creationId xmlns:a16="http://schemas.microsoft.com/office/drawing/2014/main" id="{5840A24B-8FAC-4FD6-B88B-FFED61869397}"/>
                </a:ext>
              </a:extLst>
            </p:cNvPr>
            <p:cNvSpPr>
              <a:spLocks/>
            </p:cNvSpPr>
            <p:nvPr/>
          </p:nvSpPr>
          <p:spPr bwMode="auto">
            <a:xfrm>
              <a:off x="2805113" y="4192588"/>
              <a:ext cx="39688" cy="20638"/>
            </a:xfrm>
            <a:custGeom>
              <a:avLst/>
              <a:gdLst>
                <a:gd name="T0" fmla="*/ 2 w 10"/>
                <a:gd name="T1" fmla="*/ 5 h 5"/>
                <a:gd name="T2" fmla="*/ 0 w 10"/>
                <a:gd name="T3" fmla="*/ 4 h 5"/>
                <a:gd name="T4" fmla="*/ 1 w 10"/>
                <a:gd name="T5" fmla="*/ 2 h 5"/>
                <a:gd name="T6" fmla="*/ 8 w 10"/>
                <a:gd name="T7" fmla="*/ 1 h 5"/>
                <a:gd name="T8" fmla="*/ 10 w 10"/>
                <a:gd name="T9" fmla="*/ 2 h 5"/>
                <a:gd name="T10" fmla="*/ 9 w 10"/>
                <a:gd name="T11" fmla="*/ 3 h 5"/>
                <a:gd name="T12" fmla="*/ 2 w 10"/>
                <a:gd name="T13" fmla="*/ 5 h 5"/>
                <a:gd name="T14" fmla="*/ 2 w 10"/>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2" y="5"/>
                  </a:moveTo>
                  <a:cubicBezTo>
                    <a:pt x="1" y="5"/>
                    <a:pt x="1" y="5"/>
                    <a:pt x="0" y="4"/>
                  </a:cubicBezTo>
                  <a:cubicBezTo>
                    <a:pt x="0" y="3"/>
                    <a:pt x="1" y="3"/>
                    <a:pt x="1" y="2"/>
                  </a:cubicBezTo>
                  <a:cubicBezTo>
                    <a:pt x="8" y="1"/>
                    <a:pt x="8" y="1"/>
                    <a:pt x="8" y="1"/>
                  </a:cubicBezTo>
                  <a:cubicBezTo>
                    <a:pt x="9" y="0"/>
                    <a:pt x="10" y="1"/>
                    <a:pt x="10" y="2"/>
                  </a:cubicBezTo>
                  <a:cubicBezTo>
                    <a:pt x="10" y="2"/>
                    <a:pt x="10" y="3"/>
                    <a:pt x="9" y="3"/>
                  </a:cubicBezTo>
                  <a:cubicBezTo>
                    <a:pt x="2" y="5"/>
                    <a:pt x="2" y="5"/>
                    <a:pt x="2" y="5"/>
                  </a:cubicBezTo>
                  <a:cubicBezTo>
                    <a:pt x="2" y="5"/>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1" name="Freeform 142">
              <a:extLst>
                <a:ext uri="{FF2B5EF4-FFF2-40B4-BE49-F238E27FC236}">
                  <a16:creationId xmlns:a16="http://schemas.microsoft.com/office/drawing/2014/main" id="{AECC4767-3193-46A1-AC33-DEBEB3C5DA3D}"/>
                </a:ext>
              </a:extLst>
            </p:cNvPr>
            <p:cNvSpPr>
              <a:spLocks/>
            </p:cNvSpPr>
            <p:nvPr/>
          </p:nvSpPr>
          <p:spPr bwMode="auto">
            <a:xfrm>
              <a:off x="2765425" y="4111625"/>
              <a:ext cx="31750" cy="33338"/>
            </a:xfrm>
            <a:custGeom>
              <a:avLst/>
              <a:gdLst>
                <a:gd name="T0" fmla="*/ 2 w 8"/>
                <a:gd name="T1" fmla="*/ 8 h 8"/>
                <a:gd name="T2" fmla="*/ 1 w 8"/>
                <a:gd name="T3" fmla="*/ 7 h 8"/>
                <a:gd name="T4" fmla="*/ 1 w 8"/>
                <a:gd name="T5" fmla="*/ 5 h 8"/>
                <a:gd name="T6" fmla="*/ 6 w 8"/>
                <a:gd name="T7" fmla="*/ 0 h 8"/>
                <a:gd name="T8" fmla="*/ 8 w 8"/>
                <a:gd name="T9" fmla="*/ 0 h 8"/>
                <a:gd name="T10" fmla="*/ 8 w 8"/>
                <a:gd name="T11" fmla="*/ 2 h 8"/>
                <a:gd name="T12" fmla="*/ 3 w 8"/>
                <a:gd name="T13" fmla="*/ 7 h 8"/>
                <a:gd name="T14" fmla="*/ 2 w 8"/>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8">
                  <a:moveTo>
                    <a:pt x="2" y="8"/>
                  </a:moveTo>
                  <a:cubicBezTo>
                    <a:pt x="1" y="8"/>
                    <a:pt x="1" y="8"/>
                    <a:pt x="1" y="7"/>
                  </a:cubicBezTo>
                  <a:cubicBezTo>
                    <a:pt x="0" y="7"/>
                    <a:pt x="0" y="6"/>
                    <a:pt x="1" y="5"/>
                  </a:cubicBezTo>
                  <a:cubicBezTo>
                    <a:pt x="6" y="0"/>
                    <a:pt x="6" y="0"/>
                    <a:pt x="6" y="0"/>
                  </a:cubicBezTo>
                  <a:cubicBezTo>
                    <a:pt x="6" y="0"/>
                    <a:pt x="7" y="0"/>
                    <a:pt x="8" y="0"/>
                  </a:cubicBezTo>
                  <a:cubicBezTo>
                    <a:pt x="8" y="1"/>
                    <a:pt x="8" y="2"/>
                    <a:pt x="8" y="2"/>
                  </a:cubicBezTo>
                  <a:cubicBezTo>
                    <a:pt x="3" y="7"/>
                    <a:pt x="3" y="7"/>
                    <a:pt x="3" y="7"/>
                  </a:cubicBezTo>
                  <a:cubicBezTo>
                    <a:pt x="2" y="8"/>
                    <a:pt x="2"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2" name="Freeform 143">
              <a:extLst>
                <a:ext uri="{FF2B5EF4-FFF2-40B4-BE49-F238E27FC236}">
                  <a16:creationId xmlns:a16="http://schemas.microsoft.com/office/drawing/2014/main" id="{C9F064ED-F804-4B74-A1A5-0646DC01E7C1}"/>
                </a:ext>
              </a:extLst>
            </p:cNvPr>
            <p:cNvSpPr>
              <a:spLocks/>
            </p:cNvSpPr>
            <p:nvPr/>
          </p:nvSpPr>
          <p:spPr bwMode="auto">
            <a:xfrm>
              <a:off x="2697163" y="4064000"/>
              <a:ext cx="15875" cy="36513"/>
            </a:xfrm>
            <a:custGeom>
              <a:avLst/>
              <a:gdLst>
                <a:gd name="T0" fmla="*/ 1 w 4"/>
                <a:gd name="T1" fmla="*/ 9 h 9"/>
                <a:gd name="T2" fmla="*/ 1 w 4"/>
                <a:gd name="T3" fmla="*/ 9 h 9"/>
                <a:gd name="T4" fmla="*/ 0 w 4"/>
                <a:gd name="T5" fmla="*/ 8 h 9"/>
                <a:gd name="T6" fmla="*/ 2 w 4"/>
                <a:gd name="T7" fmla="*/ 1 h 9"/>
                <a:gd name="T8" fmla="*/ 3 w 4"/>
                <a:gd name="T9" fmla="*/ 0 h 9"/>
                <a:gd name="T10" fmla="*/ 4 w 4"/>
                <a:gd name="T11" fmla="*/ 2 h 9"/>
                <a:gd name="T12" fmla="*/ 2 w 4"/>
                <a:gd name="T13" fmla="*/ 8 h 9"/>
                <a:gd name="T14" fmla="*/ 1 w 4"/>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1" y="9"/>
                  </a:moveTo>
                  <a:cubicBezTo>
                    <a:pt x="1" y="9"/>
                    <a:pt x="1" y="9"/>
                    <a:pt x="1" y="9"/>
                  </a:cubicBezTo>
                  <a:cubicBezTo>
                    <a:pt x="0" y="9"/>
                    <a:pt x="0" y="9"/>
                    <a:pt x="0" y="8"/>
                  </a:cubicBezTo>
                  <a:cubicBezTo>
                    <a:pt x="2" y="1"/>
                    <a:pt x="2" y="1"/>
                    <a:pt x="2" y="1"/>
                  </a:cubicBezTo>
                  <a:cubicBezTo>
                    <a:pt x="2" y="0"/>
                    <a:pt x="2" y="0"/>
                    <a:pt x="3" y="0"/>
                  </a:cubicBezTo>
                  <a:cubicBezTo>
                    <a:pt x="4" y="0"/>
                    <a:pt x="4" y="1"/>
                    <a:pt x="4" y="2"/>
                  </a:cubicBezTo>
                  <a:cubicBezTo>
                    <a:pt x="2" y="8"/>
                    <a:pt x="2" y="8"/>
                    <a:pt x="2" y="8"/>
                  </a:cubicBezTo>
                  <a:cubicBezTo>
                    <a:pt x="2" y="9"/>
                    <a:pt x="2"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3" name="Freeform 144">
              <a:extLst>
                <a:ext uri="{FF2B5EF4-FFF2-40B4-BE49-F238E27FC236}">
                  <a16:creationId xmlns:a16="http://schemas.microsoft.com/office/drawing/2014/main" id="{EB04A2E6-65E9-40A3-9088-5D32CF159FB3}"/>
                </a:ext>
              </a:extLst>
            </p:cNvPr>
            <p:cNvSpPr>
              <a:spLocks/>
            </p:cNvSpPr>
            <p:nvPr/>
          </p:nvSpPr>
          <p:spPr bwMode="auto">
            <a:xfrm>
              <a:off x="2549525" y="4060825"/>
              <a:ext cx="39688" cy="55563"/>
            </a:xfrm>
            <a:custGeom>
              <a:avLst/>
              <a:gdLst>
                <a:gd name="T0" fmla="*/ 8 w 10"/>
                <a:gd name="T1" fmla="*/ 14 h 14"/>
                <a:gd name="T2" fmla="*/ 7 w 10"/>
                <a:gd name="T3" fmla="*/ 14 h 14"/>
                <a:gd name="T4" fmla="*/ 0 w 10"/>
                <a:gd name="T5" fmla="*/ 2 h 14"/>
                <a:gd name="T6" fmla="*/ 1 w 10"/>
                <a:gd name="T7" fmla="*/ 0 h 14"/>
                <a:gd name="T8" fmla="*/ 3 w 10"/>
                <a:gd name="T9" fmla="*/ 0 h 14"/>
                <a:gd name="T10" fmla="*/ 10 w 10"/>
                <a:gd name="T11" fmla="*/ 12 h 14"/>
                <a:gd name="T12" fmla="*/ 9 w 10"/>
                <a:gd name="T13" fmla="*/ 14 h 14"/>
                <a:gd name="T14" fmla="*/ 8 w 1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8" y="14"/>
                  </a:moveTo>
                  <a:cubicBezTo>
                    <a:pt x="8" y="14"/>
                    <a:pt x="7" y="14"/>
                    <a:pt x="7" y="14"/>
                  </a:cubicBezTo>
                  <a:cubicBezTo>
                    <a:pt x="0" y="2"/>
                    <a:pt x="0" y="2"/>
                    <a:pt x="0" y="2"/>
                  </a:cubicBezTo>
                  <a:cubicBezTo>
                    <a:pt x="0" y="1"/>
                    <a:pt x="0" y="0"/>
                    <a:pt x="1" y="0"/>
                  </a:cubicBezTo>
                  <a:cubicBezTo>
                    <a:pt x="1" y="0"/>
                    <a:pt x="2" y="0"/>
                    <a:pt x="3" y="0"/>
                  </a:cubicBezTo>
                  <a:cubicBezTo>
                    <a:pt x="10" y="12"/>
                    <a:pt x="10" y="12"/>
                    <a:pt x="10" y="12"/>
                  </a:cubicBezTo>
                  <a:cubicBezTo>
                    <a:pt x="10" y="13"/>
                    <a:pt x="10" y="14"/>
                    <a:pt x="9" y="14"/>
                  </a:cubicBezTo>
                  <a:cubicBezTo>
                    <a:pt x="9" y="14"/>
                    <a:pt x="9"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4" name="Freeform 145">
              <a:extLst>
                <a:ext uri="{FF2B5EF4-FFF2-40B4-BE49-F238E27FC236}">
                  <a16:creationId xmlns:a16="http://schemas.microsoft.com/office/drawing/2014/main" id="{7EE7908E-830B-4271-8194-2120A4DBE76D}"/>
                </a:ext>
              </a:extLst>
            </p:cNvPr>
            <p:cNvSpPr>
              <a:spLocks/>
            </p:cNvSpPr>
            <p:nvPr/>
          </p:nvSpPr>
          <p:spPr bwMode="auto">
            <a:xfrm>
              <a:off x="2468563" y="4137025"/>
              <a:ext cx="63500" cy="39688"/>
            </a:xfrm>
            <a:custGeom>
              <a:avLst/>
              <a:gdLst>
                <a:gd name="T0" fmla="*/ 14 w 16"/>
                <a:gd name="T1" fmla="*/ 10 h 10"/>
                <a:gd name="T2" fmla="*/ 13 w 16"/>
                <a:gd name="T3" fmla="*/ 10 h 10"/>
                <a:gd name="T4" fmla="*/ 1 w 16"/>
                <a:gd name="T5" fmla="*/ 3 h 10"/>
                <a:gd name="T6" fmla="*/ 1 w 16"/>
                <a:gd name="T7" fmla="*/ 1 h 10"/>
                <a:gd name="T8" fmla="*/ 3 w 16"/>
                <a:gd name="T9" fmla="*/ 0 h 10"/>
                <a:gd name="T10" fmla="*/ 15 w 16"/>
                <a:gd name="T11" fmla="*/ 7 h 10"/>
                <a:gd name="T12" fmla="*/ 15 w 16"/>
                <a:gd name="T13" fmla="*/ 9 h 10"/>
                <a:gd name="T14" fmla="*/ 14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14" y="10"/>
                  </a:moveTo>
                  <a:cubicBezTo>
                    <a:pt x="14" y="10"/>
                    <a:pt x="14" y="10"/>
                    <a:pt x="13" y="10"/>
                  </a:cubicBezTo>
                  <a:cubicBezTo>
                    <a:pt x="1" y="3"/>
                    <a:pt x="1" y="3"/>
                    <a:pt x="1" y="3"/>
                  </a:cubicBezTo>
                  <a:cubicBezTo>
                    <a:pt x="1" y="2"/>
                    <a:pt x="0" y="1"/>
                    <a:pt x="1" y="1"/>
                  </a:cubicBezTo>
                  <a:cubicBezTo>
                    <a:pt x="1" y="0"/>
                    <a:pt x="2" y="0"/>
                    <a:pt x="3" y="0"/>
                  </a:cubicBezTo>
                  <a:cubicBezTo>
                    <a:pt x="15" y="7"/>
                    <a:pt x="15" y="7"/>
                    <a:pt x="15" y="7"/>
                  </a:cubicBezTo>
                  <a:cubicBezTo>
                    <a:pt x="15" y="8"/>
                    <a:pt x="16" y="8"/>
                    <a:pt x="15" y="9"/>
                  </a:cubicBezTo>
                  <a:cubicBezTo>
                    <a:pt x="15" y="10"/>
                    <a:pt x="14" y="10"/>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5" name="Freeform 146">
              <a:extLst>
                <a:ext uri="{FF2B5EF4-FFF2-40B4-BE49-F238E27FC236}">
                  <a16:creationId xmlns:a16="http://schemas.microsoft.com/office/drawing/2014/main" id="{D76090B9-9B23-457C-BB3A-E59F011DD0C2}"/>
                </a:ext>
              </a:extLst>
            </p:cNvPr>
            <p:cNvSpPr>
              <a:spLocks/>
            </p:cNvSpPr>
            <p:nvPr/>
          </p:nvSpPr>
          <p:spPr bwMode="auto">
            <a:xfrm>
              <a:off x="2444750" y="4240213"/>
              <a:ext cx="63500" cy="12700"/>
            </a:xfrm>
            <a:custGeom>
              <a:avLst/>
              <a:gdLst>
                <a:gd name="T0" fmla="*/ 15 w 16"/>
                <a:gd name="T1" fmla="*/ 3 h 3"/>
                <a:gd name="T2" fmla="*/ 1 w 16"/>
                <a:gd name="T3" fmla="*/ 3 h 3"/>
                <a:gd name="T4" fmla="*/ 0 w 16"/>
                <a:gd name="T5" fmla="*/ 2 h 3"/>
                <a:gd name="T6" fmla="*/ 1 w 16"/>
                <a:gd name="T7" fmla="*/ 0 h 3"/>
                <a:gd name="T8" fmla="*/ 15 w 16"/>
                <a:gd name="T9" fmla="*/ 0 h 3"/>
                <a:gd name="T10" fmla="*/ 16 w 16"/>
                <a:gd name="T11" fmla="*/ 2 h 3"/>
                <a:gd name="T12" fmla="*/ 15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5" y="3"/>
                  </a:moveTo>
                  <a:cubicBezTo>
                    <a:pt x="1" y="3"/>
                    <a:pt x="1" y="3"/>
                    <a:pt x="1" y="3"/>
                  </a:cubicBezTo>
                  <a:cubicBezTo>
                    <a:pt x="0" y="3"/>
                    <a:pt x="0" y="3"/>
                    <a:pt x="0" y="2"/>
                  </a:cubicBezTo>
                  <a:cubicBezTo>
                    <a:pt x="0" y="1"/>
                    <a:pt x="0" y="0"/>
                    <a:pt x="1" y="0"/>
                  </a:cubicBezTo>
                  <a:cubicBezTo>
                    <a:pt x="15" y="0"/>
                    <a:pt x="15" y="0"/>
                    <a:pt x="15" y="0"/>
                  </a:cubicBezTo>
                  <a:cubicBezTo>
                    <a:pt x="16" y="0"/>
                    <a:pt x="16" y="1"/>
                    <a:pt x="16" y="2"/>
                  </a:cubicBezTo>
                  <a:cubicBezTo>
                    <a:pt x="16" y="3"/>
                    <a:pt x="16" y="3"/>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6" name="Freeform 147">
              <a:extLst>
                <a:ext uri="{FF2B5EF4-FFF2-40B4-BE49-F238E27FC236}">
                  <a16:creationId xmlns:a16="http://schemas.microsoft.com/office/drawing/2014/main" id="{68D38DA5-1439-4B9B-B46A-B14B2022C122}"/>
                </a:ext>
              </a:extLst>
            </p:cNvPr>
            <p:cNvSpPr>
              <a:spLocks/>
            </p:cNvSpPr>
            <p:nvPr/>
          </p:nvSpPr>
          <p:spPr bwMode="auto">
            <a:xfrm>
              <a:off x="2468563" y="4321175"/>
              <a:ext cx="63500" cy="39688"/>
            </a:xfrm>
            <a:custGeom>
              <a:avLst/>
              <a:gdLst>
                <a:gd name="T0" fmla="*/ 2 w 16"/>
                <a:gd name="T1" fmla="*/ 10 h 10"/>
                <a:gd name="T2" fmla="*/ 1 w 16"/>
                <a:gd name="T3" fmla="*/ 9 h 10"/>
                <a:gd name="T4" fmla="*/ 1 w 16"/>
                <a:gd name="T5" fmla="*/ 7 h 10"/>
                <a:gd name="T6" fmla="*/ 13 w 16"/>
                <a:gd name="T7" fmla="*/ 0 h 10"/>
                <a:gd name="T8" fmla="*/ 15 w 16"/>
                <a:gd name="T9" fmla="*/ 1 h 10"/>
                <a:gd name="T10" fmla="*/ 15 w 16"/>
                <a:gd name="T11" fmla="*/ 3 h 10"/>
                <a:gd name="T12" fmla="*/ 3 w 16"/>
                <a:gd name="T13" fmla="*/ 10 h 10"/>
                <a:gd name="T14" fmla="*/ 2 w 1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0">
                  <a:moveTo>
                    <a:pt x="2" y="10"/>
                  </a:moveTo>
                  <a:cubicBezTo>
                    <a:pt x="2" y="10"/>
                    <a:pt x="1" y="10"/>
                    <a:pt x="1" y="9"/>
                  </a:cubicBezTo>
                  <a:cubicBezTo>
                    <a:pt x="0" y="8"/>
                    <a:pt x="1" y="8"/>
                    <a:pt x="1" y="7"/>
                  </a:cubicBezTo>
                  <a:cubicBezTo>
                    <a:pt x="13" y="0"/>
                    <a:pt x="13" y="0"/>
                    <a:pt x="13" y="0"/>
                  </a:cubicBezTo>
                  <a:cubicBezTo>
                    <a:pt x="14" y="0"/>
                    <a:pt x="15" y="0"/>
                    <a:pt x="15" y="1"/>
                  </a:cubicBezTo>
                  <a:cubicBezTo>
                    <a:pt x="16" y="1"/>
                    <a:pt x="15" y="2"/>
                    <a:pt x="15" y="3"/>
                  </a:cubicBezTo>
                  <a:cubicBezTo>
                    <a:pt x="3" y="10"/>
                    <a:pt x="3" y="10"/>
                    <a:pt x="3" y="10"/>
                  </a:cubicBezTo>
                  <a:cubicBezTo>
                    <a:pt x="3" y="10"/>
                    <a:pt x="2"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7" name="Freeform 148">
              <a:extLst>
                <a:ext uri="{FF2B5EF4-FFF2-40B4-BE49-F238E27FC236}">
                  <a16:creationId xmlns:a16="http://schemas.microsoft.com/office/drawing/2014/main" id="{23D29F9B-A98B-4652-AF08-3B38DA73D0F1}"/>
                </a:ext>
              </a:extLst>
            </p:cNvPr>
            <p:cNvSpPr>
              <a:spLocks/>
            </p:cNvSpPr>
            <p:nvPr/>
          </p:nvSpPr>
          <p:spPr bwMode="auto">
            <a:xfrm>
              <a:off x="2789238" y="4321175"/>
              <a:ext cx="58738" cy="39688"/>
            </a:xfrm>
            <a:custGeom>
              <a:avLst/>
              <a:gdLst>
                <a:gd name="T0" fmla="*/ 14 w 15"/>
                <a:gd name="T1" fmla="*/ 10 h 10"/>
                <a:gd name="T2" fmla="*/ 13 w 15"/>
                <a:gd name="T3" fmla="*/ 10 h 10"/>
                <a:gd name="T4" fmla="*/ 1 w 15"/>
                <a:gd name="T5" fmla="*/ 3 h 10"/>
                <a:gd name="T6" fmla="*/ 1 w 15"/>
                <a:gd name="T7" fmla="*/ 1 h 10"/>
                <a:gd name="T8" fmla="*/ 2 w 15"/>
                <a:gd name="T9" fmla="*/ 0 h 10"/>
                <a:gd name="T10" fmla="*/ 14 w 15"/>
                <a:gd name="T11" fmla="*/ 7 h 10"/>
                <a:gd name="T12" fmla="*/ 15 w 15"/>
                <a:gd name="T13" fmla="*/ 9 h 10"/>
                <a:gd name="T14" fmla="*/ 1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4" y="10"/>
                  </a:moveTo>
                  <a:cubicBezTo>
                    <a:pt x="13" y="10"/>
                    <a:pt x="13" y="10"/>
                    <a:pt x="13" y="10"/>
                  </a:cubicBezTo>
                  <a:cubicBezTo>
                    <a:pt x="1" y="3"/>
                    <a:pt x="1" y="3"/>
                    <a:pt x="1" y="3"/>
                  </a:cubicBezTo>
                  <a:cubicBezTo>
                    <a:pt x="0" y="2"/>
                    <a:pt x="0" y="1"/>
                    <a:pt x="1" y="1"/>
                  </a:cubicBezTo>
                  <a:cubicBezTo>
                    <a:pt x="1" y="0"/>
                    <a:pt x="2" y="0"/>
                    <a:pt x="2" y="0"/>
                  </a:cubicBezTo>
                  <a:cubicBezTo>
                    <a:pt x="14" y="7"/>
                    <a:pt x="14" y="7"/>
                    <a:pt x="14" y="7"/>
                  </a:cubicBezTo>
                  <a:cubicBezTo>
                    <a:pt x="15" y="8"/>
                    <a:pt x="15" y="8"/>
                    <a:pt x="15" y="9"/>
                  </a:cubicBezTo>
                  <a:cubicBezTo>
                    <a:pt x="15" y="10"/>
                    <a:pt x="14" y="10"/>
                    <a:pt x="1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8" name="Freeform 149">
              <a:extLst>
                <a:ext uri="{FF2B5EF4-FFF2-40B4-BE49-F238E27FC236}">
                  <a16:creationId xmlns:a16="http://schemas.microsoft.com/office/drawing/2014/main" id="{C61E4EEE-80C7-43D9-AD5C-EF6295B74661}"/>
                </a:ext>
              </a:extLst>
            </p:cNvPr>
            <p:cNvSpPr>
              <a:spLocks/>
            </p:cNvSpPr>
            <p:nvPr/>
          </p:nvSpPr>
          <p:spPr bwMode="auto">
            <a:xfrm>
              <a:off x="2813050" y="4240213"/>
              <a:ext cx="63500" cy="12700"/>
            </a:xfrm>
            <a:custGeom>
              <a:avLst/>
              <a:gdLst>
                <a:gd name="T0" fmla="*/ 15 w 16"/>
                <a:gd name="T1" fmla="*/ 3 h 3"/>
                <a:gd name="T2" fmla="*/ 1 w 16"/>
                <a:gd name="T3" fmla="*/ 3 h 3"/>
                <a:gd name="T4" fmla="*/ 0 w 16"/>
                <a:gd name="T5" fmla="*/ 2 h 3"/>
                <a:gd name="T6" fmla="*/ 1 w 16"/>
                <a:gd name="T7" fmla="*/ 0 h 3"/>
                <a:gd name="T8" fmla="*/ 15 w 16"/>
                <a:gd name="T9" fmla="*/ 0 h 3"/>
                <a:gd name="T10" fmla="*/ 16 w 16"/>
                <a:gd name="T11" fmla="*/ 2 h 3"/>
                <a:gd name="T12" fmla="*/ 15 w 1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6" h="3">
                  <a:moveTo>
                    <a:pt x="15" y="3"/>
                  </a:moveTo>
                  <a:cubicBezTo>
                    <a:pt x="1" y="3"/>
                    <a:pt x="1" y="3"/>
                    <a:pt x="1" y="3"/>
                  </a:cubicBezTo>
                  <a:cubicBezTo>
                    <a:pt x="0" y="3"/>
                    <a:pt x="0" y="3"/>
                    <a:pt x="0" y="2"/>
                  </a:cubicBezTo>
                  <a:cubicBezTo>
                    <a:pt x="0" y="1"/>
                    <a:pt x="0" y="0"/>
                    <a:pt x="1" y="0"/>
                  </a:cubicBezTo>
                  <a:cubicBezTo>
                    <a:pt x="15" y="0"/>
                    <a:pt x="15" y="0"/>
                    <a:pt x="15" y="0"/>
                  </a:cubicBezTo>
                  <a:cubicBezTo>
                    <a:pt x="16" y="0"/>
                    <a:pt x="16" y="1"/>
                    <a:pt x="16" y="2"/>
                  </a:cubicBezTo>
                  <a:cubicBezTo>
                    <a:pt x="16" y="3"/>
                    <a:pt x="16" y="3"/>
                    <a:pt x="1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29" name="Freeform 150">
              <a:extLst>
                <a:ext uri="{FF2B5EF4-FFF2-40B4-BE49-F238E27FC236}">
                  <a16:creationId xmlns:a16="http://schemas.microsoft.com/office/drawing/2014/main" id="{280A0FC9-30B0-4383-8E41-FC561E56CB8D}"/>
                </a:ext>
              </a:extLst>
            </p:cNvPr>
            <p:cNvSpPr>
              <a:spLocks/>
            </p:cNvSpPr>
            <p:nvPr/>
          </p:nvSpPr>
          <p:spPr bwMode="auto">
            <a:xfrm>
              <a:off x="2789238" y="4137025"/>
              <a:ext cx="58738" cy="39688"/>
            </a:xfrm>
            <a:custGeom>
              <a:avLst/>
              <a:gdLst>
                <a:gd name="T0" fmla="*/ 2 w 15"/>
                <a:gd name="T1" fmla="*/ 10 h 10"/>
                <a:gd name="T2" fmla="*/ 1 w 15"/>
                <a:gd name="T3" fmla="*/ 9 h 10"/>
                <a:gd name="T4" fmla="*/ 1 w 15"/>
                <a:gd name="T5" fmla="*/ 7 h 10"/>
                <a:gd name="T6" fmla="*/ 13 w 15"/>
                <a:gd name="T7" fmla="*/ 0 h 10"/>
                <a:gd name="T8" fmla="*/ 15 w 15"/>
                <a:gd name="T9" fmla="*/ 1 h 10"/>
                <a:gd name="T10" fmla="*/ 14 w 15"/>
                <a:gd name="T11" fmla="*/ 3 h 10"/>
                <a:gd name="T12" fmla="*/ 2 w 15"/>
                <a:gd name="T13" fmla="*/ 10 h 10"/>
                <a:gd name="T14" fmla="*/ 2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2" y="10"/>
                  </a:moveTo>
                  <a:cubicBezTo>
                    <a:pt x="1" y="10"/>
                    <a:pt x="1" y="10"/>
                    <a:pt x="1" y="9"/>
                  </a:cubicBezTo>
                  <a:cubicBezTo>
                    <a:pt x="0" y="8"/>
                    <a:pt x="0" y="8"/>
                    <a:pt x="1" y="7"/>
                  </a:cubicBezTo>
                  <a:cubicBezTo>
                    <a:pt x="13" y="0"/>
                    <a:pt x="13" y="0"/>
                    <a:pt x="13" y="0"/>
                  </a:cubicBezTo>
                  <a:cubicBezTo>
                    <a:pt x="14" y="0"/>
                    <a:pt x="15" y="0"/>
                    <a:pt x="15" y="1"/>
                  </a:cubicBezTo>
                  <a:cubicBezTo>
                    <a:pt x="15" y="1"/>
                    <a:pt x="15" y="2"/>
                    <a:pt x="14" y="3"/>
                  </a:cubicBezTo>
                  <a:cubicBezTo>
                    <a:pt x="2" y="10"/>
                    <a:pt x="2" y="10"/>
                    <a:pt x="2" y="10"/>
                  </a:cubicBezTo>
                  <a:cubicBezTo>
                    <a:pt x="2" y="10"/>
                    <a:pt x="2"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44" name="Freeform 151">
              <a:extLst>
                <a:ext uri="{FF2B5EF4-FFF2-40B4-BE49-F238E27FC236}">
                  <a16:creationId xmlns:a16="http://schemas.microsoft.com/office/drawing/2014/main" id="{F3A45054-EBD5-4D76-A228-F6958E4FFF9A}"/>
                </a:ext>
              </a:extLst>
            </p:cNvPr>
            <p:cNvSpPr>
              <a:spLocks/>
            </p:cNvSpPr>
            <p:nvPr/>
          </p:nvSpPr>
          <p:spPr bwMode="auto">
            <a:xfrm>
              <a:off x="2732088" y="4060825"/>
              <a:ext cx="41275" cy="55563"/>
            </a:xfrm>
            <a:custGeom>
              <a:avLst/>
              <a:gdLst>
                <a:gd name="T0" fmla="*/ 1 w 10"/>
                <a:gd name="T1" fmla="*/ 14 h 14"/>
                <a:gd name="T2" fmla="*/ 1 w 10"/>
                <a:gd name="T3" fmla="*/ 14 h 14"/>
                <a:gd name="T4" fmla="*/ 0 w 10"/>
                <a:gd name="T5" fmla="*/ 12 h 14"/>
                <a:gd name="T6" fmla="*/ 7 w 10"/>
                <a:gd name="T7" fmla="*/ 0 h 14"/>
                <a:gd name="T8" fmla="*/ 9 w 10"/>
                <a:gd name="T9" fmla="*/ 0 h 14"/>
                <a:gd name="T10" fmla="*/ 10 w 10"/>
                <a:gd name="T11" fmla="*/ 2 h 14"/>
                <a:gd name="T12" fmla="*/ 3 w 10"/>
                <a:gd name="T13" fmla="*/ 14 h 14"/>
                <a:gd name="T14" fmla="*/ 1 w 1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1" y="14"/>
                  </a:moveTo>
                  <a:cubicBezTo>
                    <a:pt x="1" y="14"/>
                    <a:pt x="1" y="14"/>
                    <a:pt x="1" y="14"/>
                  </a:cubicBezTo>
                  <a:cubicBezTo>
                    <a:pt x="0" y="14"/>
                    <a:pt x="0" y="13"/>
                    <a:pt x="0" y="12"/>
                  </a:cubicBezTo>
                  <a:cubicBezTo>
                    <a:pt x="7" y="0"/>
                    <a:pt x="7" y="0"/>
                    <a:pt x="7" y="0"/>
                  </a:cubicBezTo>
                  <a:cubicBezTo>
                    <a:pt x="8" y="0"/>
                    <a:pt x="8" y="0"/>
                    <a:pt x="9" y="0"/>
                  </a:cubicBezTo>
                  <a:cubicBezTo>
                    <a:pt x="10" y="0"/>
                    <a:pt x="10" y="1"/>
                    <a:pt x="10" y="2"/>
                  </a:cubicBezTo>
                  <a:cubicBezTo>
                    <a:pt x="3" y="14"/>
                    <a:pt x="3" y="14"/>
                    <a:pt x="3" y="14"/>
                  </a:cubicBezTo>
                  <a:cubicBezTo>
                    <a:pt x="2" y="14"/>
                    <a:pt x="2"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45" name="Freeform 152">
              <a:extLst>
                <a:ext uri="{FF2B5EF4-FFF2-40B4-BE49-F238E27FC236}">
                  <a16:creationId xmlns:a16="http://schemas.microsoft.com/office/drawing/2014/main" id="{FCAEAD93-9F56-42B9-A481-1C4522BE9118}"/>
                </a:ext>
              </a:extLst>
            </p:cNvPr>
            <p:cNvSpPr>
              <a:spLocks/>
            </p:cNvSpPr>
            <p:nvPr/>
          </p:nvSpPr>
          <p:spPr bwMode="auto">
            <a:xfrm>
              <a:off x="2597150" y="4413250"/>
              <a:ext cx="127000" cy="23813"/>
            </a:xfrm>
            <a:custGeom>
              <a:avLst/>
              <a:gdLst>
                <a:gd name="T0" fmla="*/ 31 w 32"/>
                <a:gd name="T1" fmla="*/ 6 h 6"/>
                <a:gd name="T2" fmla="*/ 1 w 32"/>
                <a:gd name="T3" fmla="*/ 6 h 6"/>
                <a:gd name="T4" fmla="*/ 0 w 32"/>
                <a:gd name="T5" fmla="*/ 5 h 6"/>
                <a:gd name="T6" fmla="*/ 0 w 32"/>
                <a:gd name="T7" fmla="*/ 0 h 6"/>
                <a:gd name="T8" fmla="*/ 1 w 32"/>
                <a:gd name="T9" fmla="*/ 0 h 6"/>
                <a:gd name="T10" fmla="*/ 31 w 32"/>
                <a:gd name="T11" fmla="*/ 0 h 6"/>
                <a:gd name="T12" fmla="*/ 32 w 32"/>
                <a:gd name="T13" fmla="*/ 0 h 6"/>
                <a:gd name="T14" fmla="*/ 32 w 32"/>
                <a:gd name="T15" fmla="*/ 5 h 6"/>
                <a:gd name="T16" fmla="*/ 31 w 32"/>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
                  <a:moveTo>
                    <a:pt x="31" y="6"/>
                  </a:moveTo>
                  <a:cubicBezTo>
                    <a:pt x="1" y="6"/>
                    <a:pt x="1" y="6"/>
                    <a:pt x="1" y="6"/>
                  </a:cubicBezTo>
                  <a:cubicBezTo>
                    <a:pt x="0" y="6"/>
                    <a:pt x="0" y="5"/>
                    <a:pt x="0" y="5"/>
                  </a:cubicBezTo>
                  <a:cubicBezTo>
                    <a:pt x="0" y="0"/>
                    <a:pt x="0" y="0"/>
                    <a:pt x="0" y="0"/>
                  </a:cubicBezTo>
                  <a:cubicBezTo>
                    <a:pt x="0" y="0"/>
                    <a:pt x="0" y="0"/>
                    <a:pt x="1" y="0"/>
                  </a:cubicBezTo>
                  <a:cubicBezTo>
                    <a:pt x="31" y="0"/>
                    <a:pt x="31" y="0"/>
                    <a:pt x="31" y="0"/>
                  </a:cubicBezTo>
                  <a:cubicBezTo>
                    <a:pt x="31" y="0"/>
                    <a:pt x="32" y="0"/>
                    <a:pt x="32" y="0"/>
                  </a:cubicBezTo>
                  <a:cubicBezTo>
                    <a:pt x="32" y="5"/>
                    <a:pt x="32" y="5"/>
                    <a:pt x="32" y="5"/>
                  </a:cubicBezTo>
                  <a:cubicBezTo>
                    <a:pt x="32" y="5"/>
                    <a:pt x="31" y="6"/>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46" name="Freeform 153">
              <a:extLst>
                <a:ext uri="{FF2B5EF4-FFF2-40B4-BE49-F238E27FC236}">
                  <a16:creationId xmlns:a16="http://schemas.microsoft.com/office/drawing/2014/main" id="{EE9B0163-A19D-41AC-86FA-5849FE9BA59D}"/>
                </a:ext>
              </a:extLst>
            </p:cNvPr>
            <p:cNvSpPr>
              <a:spLocks/>
            </p:cNvSpPr>
            <p:nvPr/>
          </p:nvSpPr>
          <p:spPr bwMode="auto">
            <a:xfrm>
              <a:off x="2600325" y="4448175"/>
              <a:ext cx="120650" cy="12700"/>
            </a:xfrm>
            <a:custGeom>
              <a:avLst/>
              <a:gdLst>
                <a:gd name="T0" fmla="*/ 29 w 30"/>
                <a:gd name="T1" fmla="*/ 3 h 3"/>
                <a:gd name="T2" fmla="*/ 1 w 30"/>
                <a:gd name="T3" fmla="*/ 3 h 3"/>
                <a:gd name="T4" fmla="*/ 0 w 30"/>
                <a:gd name="T5" fmla="*/ 2 h 3"/>
                <a:gd name="T6" fmla="*/ 0 w 30"/>
                <a:gd name="T7" fmla="*/ 1 h 3"/>
                <a:gd name="T8" fmla="*/ 1 w 30"/>
                <a:gd name="T9" fmla="*/ 0 h 3"/>
                <a:gd name="T10" fmla="*/ 29 w 30"/>
                <a:gd name="T11" fmla="*/ 0 h 3"/>
                <a:gd name="T12" fmla="*/ 30 w 30"/>
                <a:gd name="T13" fmla="*/ 1 h 3"/>
                <a:gd name="T14" fmla="*/ 30 w 30"/>
                <a:gd name="T15" fmla="*/ 2 h 3"/>
                <a:gd name="T16" fmla="*/ 29 w 30"/>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
                  <a:moveTo>
                    <a:pt x="29" y="3"/>
                  </a:moveTo>
                  <a:cubicBezTo>
                    <a:pt x="1" y="3"/>
                    <a:pt x="1" y="3"/>
                    <a:pt x="1" y="3"/>
                  </a:cubicBezTo>
                  <a:cubicBezTo>
                    <a:pt x="1" y="3"/>
                    <a:pt x="0" y="2"/>
                    <a:pt x="0" y="2"/>
                  </a:cubicBezTo>
                  <a:cubicBezTo>
                    <a:pt x="0" y="1"/>
                    <a:pt x="0" y="1"/>
                    <a:pt x="0" y="1"/>
                  </a:cubicBezTo>
                  <a:cubicBezTo>
                    <a:pt x="0" y="0"/>
                    <a:pt x="1" y="0"/>
                    <a:pt x="1" y="0"/>
                  </a:cubicBezTo>
                  <a:cubicBezTo>
                    <a:pt x="29" y="0"/>
                    <a:pt x="29" y="0"/>
                    <a:pt x="29" y="0"/>
                  </a:cubicBezTo>
                  <a:cubicBezTo>
                    <a:pt x="29" y="0"/>
                    <a:pt x="30" y="0"/>
                    <a:pt x="30" y="1"/>
                  </a:cubicBezTo>
                  <a:cubicBezTo>
                    <a:pt x="30" y="2"/>
                    <a:pt x="30" y="2"/>
                    <a:pt x="30" y="2"/>
                  </a:cubicBezTo>
                  <a:cubicBezTo>
                    <a:pt x="30" y="2"/>
                    <a:pt x="29" y="3"/>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47" name="Freeform 154">
              <a:extLst>
                <a:ext uri="{FF2B5EF4-FFF2-40B4-BE49-F238E27FC236}">
                  <a16:creationId xmlns:a16="http://schemas.microsoft.com/office/drawing/2014/main" id="{400ED972-340C-45BF-AFEF-95423AE47446}"/>
                </a:ext>
              </a:extLst>
            </p:cNvPr>
            <p:cNvSpPr>
              <a:spLocks/>
            </p:cNvSpPr>
            <p:nvPr/>
          </p:nvSpPr>
          <p:spPr bwMode="auto">
            <a:xfrm>
              <a:off x="2600325" y="4473575"/>
              <a:ext cx="120650" cy="11113"/>
            </a:xfrm>
            <a:custGeom>
              <a:avLst/>
              <a:gdLst>
                <a:gd name="T0" fmla="*/ 29 w 30"/>
                <a:gd name="T1" fmla="*/ 3 h 3"/>
                <a:gd name="T2" fmla="*/ 1 w 30"/>
                <a:gd name="T3" fmla="*/ 3 h 3"/>
                <a:gd name="T4" fmla="*/ 0 w 30"/>
                <a:gd name="T5" fmla="*/ 2 h 3"/>
                <a:gd name="T6" fmla="*/ 0 w 30"/>
                <a:gd name="T7" fmla="*/ 1 h 3"/>
                <a:gd name="T8" fmla="*/ 1 w 30"/>
                <a:gd name="T9" fmla="*/ 0 h 3"/>
                <a:gd name="T10" fmla="*/ 29 w 30"/>
                <a:gd name="T11" fmla="*/ 0 h 3"/>
                <a:gd name="T12" fmla="*/ 30 w 30"/>
                <a:gd name="T13" fmla="*/ 1 h 3"/>
                <a:gd name="T14" fmla="*/ 30 w 30"/>
                <a:gd name="T15" fmla="*/ 2 h 3"/>
                <a:gd name="T16" fmla="*/ 29 w 30"/>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
                  <a:moveTo>
                    <a:pt x="29" y="3"/>
                  </a:moveTo>
                  <a:cubicBezTo>
                    <a:pt x="1" y="3"/>
                    <a:pt x="1" y="3"/>
                    <a:pt x="1" y="3"/>
                  </a:cubicBezTo>
                  <a:cubicBezTo>
                    <a:pt x="1" y="3"/>
                    <a:pt x="0" y="3"/>
                    <a:pt x="0" y="2"/>
                  </a:cubicBezTo>
                  <a:cubicBezTo>
                    <a:pt x="0" y="1"/>
                    <a:pt x="0" y="1"/>
                    <a:pt x="0" y="1"/>
                  </a:cubicBezTo>
                  <a:cubicBezTo>
                    <a:pt x="0" y="0"/>
                    <a:pt x="1" y="0"/>
                    <a:pt x="1" y="0"/>
                  </a:cubicBezTo>
                  <a:cubicBezTo>
                    <a:pt x="29" y="0"/>
                    <a:pt x="29" y="0"/>
                    <a:pt x="29" y="0"/>
                  </a:cubicBezTo>
                  <a:cubicBezTo>
                    <a:pt x="29" y="0"/>
                    <a:pt x="30" y="0"/>
                    <a:pt x="30" y="1"/>
                  </a:cubicBezTo>
                  <a:cubicBezTo>
                    <a:pt x="30" y="2"/>
                    <a:pt x="30" y="2"/>
                    <a:pt x="30" y="2"/>
                  </a:cubicBezTo>
                  <a:cubicBezTo>
                    <a:pt x="30" y="3"/>
                    <a:pt x="29" y="3"/>
                    <a:pt x="2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grpSp>
        <p:nvGrpSpPr>
          <p:cNvPr id="148" name="Group 147">
            <a:extLst>
              <a:ext uri="{FF2B5EF4-FFF2-40B4-BE49-F238E27FC236}">
                <a16:creationId xmlns:a16="http://schemas.microsoft.com/office/drawing/2014/main" id="{1BE19604-F277-4E50-80C5-98ED27F659EE}"/>
              </a:ext>
            </a:extLst>
          </p:cNvPr>
          <p:cNvGrpSpPr/>
          <p:nvPr/>
        </p:nvGrpSpPr>
        <p:grpSpPr>
          <a:xfrm>
            <a:off x="8667347" y="3174350"/>
            <a:ext cx="213470" cy="213470"/>
            <a:chOff x="5159375" y="4032250"/>
            <a:chExt cx="500063" cy="500063"/>
          </a:xfrm>
          <a:solidFill>
            <a:schemeClr val="bg1"/>
          </a:solidFill>
        </p:grpSpPr>
        <p:sp>
          <p:nvSpPr>
            <p:cNvPr id="149" name="Freeform 155">
              <a:extLst>
                <a:ext uri="{FF2B5EF4-FFF2-40B4-BE49-F238E27FC236}">
                  <a16:creationId xmlns:a16="http://schemas.microsoft.com/office/drawing/2014/main" id="{9DEB3A97-DAAB-444D-9D6D-EE03943415FC}"/>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150" name="Freeform 156">
              <a:extLst>
                <a:ext uri="{FF2B5EF4-FFF2-40B4-BE49-F238E27FC236}">
                  <a16:creationId xmlns:a16="http://schemas.microsoft.com/office/drawing/2014/main" id="{7CC77F5B-53C2-4E5F-8DEC-297AA8C39055}"/>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grpSp>
        <p:nvGrpSpPr>
          <p:cNvPr id="156" name="Group 155">
            <a:extLst>
              <a:ext uri="{FF2B5EF4-FFF2-40B4-BE49-F238E27FC236}">
                <a16:creationId xmlns:a16="http://schemas.microsoft.com/office/drawing/2014/main" id="{22D87FF3-1515-4670-BA0B-E32133DEF394}"/>
              </a:ext>
            </a:extLst>
          </p:cNvPr>
          <p:cNvGrpSpPr/>
          <p:nvPr/>
        </p:nvGrpSpPr>
        <p:grpSpPr>
          <a:xfrm>
            <a:off x="8661884" y="4004217"/>
            <a:ext cx="224396" cy="222914"/>
            <a:chOff x="1835150" y="2667001"/>
            <a:chExt cx="481013" cy="477838"/>
          </a:xfrm>
          <a:solidFill>
            <a:schemeClr val="bg1"/>
          </a:solidFill>
        </p:grpSpPr>
        <p:sp>
          <p:nvSpPr>
            <p:cNvPr id="157" name="Freeform 17">
              <a:extLst>
                <a:ext uri="{FF2B5EF4-FFF2-40B4-BE49-F238E27FC236}">
                  <a16:creationId xmlns:a16="http://schemas.microsoft.com/office/drawing/2014/main" id="{5A31B1D2-D23B-460F-9AB6-B6FCF52C3841}"/>
                </a:ext>
              </a:extLst>
            </p:cNvPr>
            <p:cNvSpPr>
              <a:spLocks/>
            </p:cNvSpPr>
            <p:nvPr/>
          </p:nvSpPr>
          <p:spPr bwMode="auto">
            <a:xfrm>
              <a:off x="2192338" y="2776538"/>
              <a:ext cx="123825" cy="42863"/>
            </a:xfrm>
            <a:custGeom>
              <a:avLst/>
              <a:gdLst>
                <a:gd name="T0" fmla="*/ 0 w 860"/>
                <a:gd name="T1" fmla="*/ 0 h 300"/>
                <a:gd name="T2" fmla="*/ 709 w 860"/>
                <a:gd name="T3" fmla="*/ 0 h 300"/>
                <a:gd name="T4" fmla="*/ 739 w 860"/>
                <a:gd name="T5" fmla="*/ 3 h 300"/>
                <a:gd name="T6" fmla="*/ 768 w 860"/>
                <a:gd name="T7" fmla="*/ 11 h 300"/>
                <a:gd name="T8" fmla="*/ 793 w 860"/>
                <a:gd name="T9" fmla="*/ 26 h 300"/>
                <a:gd name="T10" fmla="*/ 816 w 860"/>
                <a:gd name="T11" fmla="*/ 43 h 300"/>
                <a:gd name="T12" fmla="*/ 834 w 860"/>
                <a:gd name="T13" fmla="*/ 66 h 300"/>
                <a:gd name="T14" fmla="*/ 849 w 860"/>
                <a:gd name="T15" fmla="*/ 91 h 300"/>
                <a:gd name="T16" fmla="*/ 857 w 860"/>
                <a:gd name="T17" fmla="*/ 119 h 300"/>
                <a:gd name="T18" fmla="*/ 860 w 860"/>
                <a:gd name="T19" fmla="*/ 149 h 300"/>
                <a:gd name="T20" fmla="*/ 857 w 860"/>
                <a:gd name="T21" fmla="*/ 180 h 300"/>
                <a:gd name="T22" fmla="*/ 849 w 860"/>
                <a:gd name="T23" fmla="*/ 209 h 300"/>
                <a:gd name="T24" fmla="*/ 834 w 860"/>
                <a:gd name="T25" fmla="*/ 234 h 300"/>
                <a:gd name="T26" fmla="*/ 816 w 860"/>
                <a:gd name="T27" fmla="*/ 256 h 300"/>
                <a:gd name="T28" fmla="*/ 793 w 860"/>
                <a:gd name="T29" fmla="*/ 274 h 300"/>
                <a:gd name="T30" fmla="*/ 768 w 860"/>
                <a:gd name="T31" fmla="*/ 289 h 300"/>
                <a:gd name="T32" fmla="*/ 739 w 860"/>
                <a:gd name="T33" fmla="*/ 297 h 300"/>
                <a:gd name="T34" fmla="*/ 709 w 860"/>
                <a:gd name="T35" fmla="*/ 300 h 300"/>
                <a:gd name="T36" fmla="*/ 246 w 860"/>
                <a:gd name="T37" fmla="*/ 300 h 300"/>
                <a:gd name="T38" fmla="*/ 205 w 860"/>
                <a:gd name="T39" fmla="*/ 234 h 300"/>
                <a:gd name="T40" fmla="*/ 159 w 860"/>
                <a:gd name="T41" fmla="*/ 170 h 300"/>
                <a:gd name="T42" fmla="*/ 110 w 860"/>
                <a:gd name="T43" fmla="*/ 110 h 300"/>
                <a:gd name="T44" fmla="*/ 57 w 860"/>
                <a:gd name="T45" fmla="*/ 53 h 300"/>
                <a:gd name="T46" fmla="*/ 0 w 860"/>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0" h="300">
                  <a:moveTo>
                    <a:pt x="0" y="0"/>
                  </a:moveTo>
                  <a:lnTo>
                    <a:pt x="709" y="0"/>
                  </a:lnTo>
                  <a:lnTo>
                    <a:pt x="739" y="3"/>
                  </a:lnTo>
                  <a:lnTo>
                    <a:pt x="768" y="11"/>
                  </a:lnTo>
                  <a:lnTo>
                    <a:pt x="793" y="26"/>
                  </a:lnTo>
                  <a:lnTo>
                    <a:pt x="816" y="43"/>
                  </a:lnTo>
                  <a:lnTo>
                    <a:pt x="834" y="66"/>
                  </a:lnTo>
                  <a:lnTo>
                    <a:pt x="849" y="91"/>
                  </a:lnTo>
                  <a:lnTo>
                    <a:pt x="857" y="119"/>
                  </a:lnTo>
                  <a:lnTo>
                    <a:pt x="860" y="149"/>
                  </a:lnTo>
                  <a:lnTo>
                    <a:pt x="857" y="180"/>
                  </a:lnTo>
                  <a:lnTo>
                    <a:pt x="849" y="209"/>
                  </a:lnTo>
                  <a:lnTo>
                    <a:pt x="834" y="234"/>
                  </a:lnTo>
                  <a:lnTo>
                    <a:pt x="816" y="256"/>
                  </a:lnTo>
                  <a:lnTo>
                    <a:pt x="793" y="274"/>
                  </a:lnTo>
                  <a:lnTo>
                    <a:pt x="768" y="289"/>
                  </a:lnTo>
                  <a:lnTo>
                    <a:pt x="739" y="297"/>
                  </a:lnTo>
                  <a:lnTo>
                    <a:pt x="709" y="300"/>
                  </a:lnTo>
                  <a:lnTo>
                    <a:pt x="246" y="300"/>
                  </a:lnTo>
                  <a:lnTo>
                    <a:pt x="205" y="234"/>
                  </a:lnTo>
                  <a:lnTo>
                    <a:pt x="159" y="170"/>
                  </a:lnTo>
                  <a:lnTo>
                    <a:pt x="110" y="110"/>
                  </a:lnTo>
                  <a:lnTo>
                    <a:pt x="57" y="5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158" name="Freeform 18">
              <a:extLst>
                <a:ext uri="{FF2B5EF4-FFF2-40B4-BE49-F238E27FC236}">
                  <a16:creationId xmlns:a16="http://schemas.microsoft.com/office/drawing/2014/main" id="{B03FF08E-3BCE-4960-A4D8-D2038684DF94}"/>
                </a:ext>
              </a:extLst>
            </p:cNvPr>
            <p:cNvSpPr>
              <a:spLocks/>
            </p:cNvSpPr>
            <p:nvPr/>
          </p:nvSpPr>
          <p:spPr bwMode="auto">
            <a:xfrm>
              <a:off x="2233613" y="2832101"/>
              <a:ext cx="82550" cy="42863"/>
            </a:xfrm>
            <a:custGeom>
              <a:avLst/>
              <a:gdLst>
                <a:gd name="T0" fmla="*/ 0 w 573"/>
                <a:gd name="T1" fmla="*/ 0 h 301"/>
                <a:gd name="T2" fmla="*/ 422 w 573"/>
                <a:gd name="T3" fmla="*/ 0 h 301"/>
                <a:gd name="T4" fmla="*/ 452 w 573"/>
                <a:gd name="T5" fmla="*/ 3 h 301"/>
                <a:gd name="T6" fmla="*/ 481 w 573"/>
                <a:gd name="T7" fmla="*/ 12 h 301"/>
                <a:gd name="T8" fmla="*/ 506 w 573"/>
                <a:gd name="T9" fmla="*/ 25 h 301"/>
                <a:gd name="T10" fmla="*/ 529 w 573"/>
                <a:gd name="T11" fmla="*/ 44 h 301"/>
                <a:gd name="T12" fmla="*/ 547 w 573"/>
                <a:gd name="T13" fmla="*/ 66 h 301"/>
                <a:gd name="T14" fmla="*/ 562 w 573"/>
                <a:gd name="T15" fmla="*/ 92 h 301"/>
                <a:gd name="T16" fmla="*/ 570 w 573"/>
                <a:gd name="T17" fmla="*/ 120 h 301"/>
                <a:gd name="T18" fmla="*/ 573 w 573"/>
                <a:gd name="T19" fmla="*/ 150 h 301"/>
                <a:gd name="T20" fmla="*/ 570 w 573"/>
                <a:gd name="T21" fmla="*/ 180 h 301"/>
                <a:gd name="T22" fmla="*/ 562 w 573"/>
                <a:gd name="T23" fmla="*/ 208 h 301"/>
                <a:gd name="T24" fmla="*/ 547 w 573"/>
                <a:gd name="T25" fmla="*/ 234 h 301"/>
                <a:gd name="T26" fmla="*/ 529 w 573"/>
                <a:gd name="T27" fmla="*/ 256 h 301"/>
                <a:gd name="T28" fmla="*/ 506 w 573"/>
                <a:gd name="T29" fmla="*/ 275 h 301"/>
                <a:gd name="T30" fmla="*/ 481 w 573"/>
                <a:gd name="T31" fmla="*/ 288 h 301"/>
                <a:gd name="T32" fmla="*/ 452 w 573"/>
                <a:gd name="T33" fmla="*/ 298 h 301"/>
                <a:gd name="T34" fmla="*/ 422 w 573"/>
                <a:gd name="T35" fmla="*/ 301 h 301"/>
                <a:gd name="T36" fmla="*/ 98 w 573"/>
                <a:gd name="T37" fmla="*/ 301 h 301"/>
                <a:gd name="T38" fmla="*/ 81 w 573"/>
                <a:gd name="T39" fmla="*/ 222 h 301"/>
                <a:gd name="T40" fmla="*/ 59 w 573"/>
                <a:gd name="T41" fmla="*/ 146 h 301"/>
                <a:gd name="T42" fmla="*/ 32 w 573"/>
                <a:gd name="T43" fmla="*/ 72 h 301"/>
                <a:gd name="T44" fmla="*/ 0 w 573"/>
                <a:gd name="T4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3" h="301">
                  <a:moveTo>
                    <a:pt x="0" y="0"/>
                  </a:moveTo>
                  <a:lnTo>
                    <a:pt x="422" y="0"/>
                  </a:lnTo>
                  <a:lnTo>
                    <a:pt x="452" y="3"/>
                  </a:lnTo>
                  <a:lnTo>
                    <a:pt x="481" y="12"/>
                  </a:lnTo>
                  <a:lnTo>
                    <a:pt x="506" y="25"/>
                  </a:lnTo>
                  <a:lnTo>
                    <a:pt x="529" y="44"/>
                  </a:lnTo>
                  <a:lnTo>
                    <a:pt x="547" y="66"/>
                  </a:lnTo>
                  <a:lnTo>
                    <a:pt x="562" y="92"/>
                  </a:lnTo>
                  <a:lnTo>
                    <a:pt x="570" y="120"/>
                  </a:lnTo>
                  <a:lnTo>
                    <a:pt x="573" y="150"/>
                  </a:lnTo>
                  <a:lnTo>
                    <a:pt x="570" y="180"/>
                  </a:lnTo>
                  <a:lnTo>
                    <a:pt x="562" y="208"/>
                  </a:lnTo>
                  <a:lnTo>
                    <a:pt x="547" y="234"/>
                  </a:lnTo>
                  <a:lnTo>
                    <a:pt x="529" y="256"/>
                  </a:lnTo>
                  <a:lnTo>
                    <a:pt x="506" y="275"/>
                  </a:lnTo>
                  <a:lnTo>
                    <a:pt x="481" y="288"/>
                  </a:lnTo>
                  <a:lnTo>
                    <a:pt x="452" y="298"/>
                  </a:lnTo>
                  <a:lnTo>
                    <a:pt x="422" y="301"/>
                  </a:lnTo>
                  <a:lnTo>
                    <a:pt x="98" y="301"/>
                  </a:lnTo>
                  <a:lnTo>
                    <a:pt x="81" y="222"/>
                  </a:lnTo>
                  <a:lnTo>
                    <a:pt x="59" y="146"/>
                  </a:lnTo>
                  <a:lnTo>
                    <a:pt x="32" y="7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159" name="Freeform 19">
              <a:extLst>
                <a:ext uri="{FF2B5EF4-FFF2-40B4-BE49-F238E27FC236}">
                  <a16:creationId xmlns:a16="http://schemas.microsoft.com/office/drawing/2014/main" id="{B259EEB0-CF45-46B8-AC3C-E1B08DCDF979}"/>
                </a:ext>
              </a:extLst>
            </p:cNvPr>
            <p:cNvSpPr>
              <a:spLocks/>
            </p:cNvSpPr>
            <p:nvPr/>
          </p:nvSpPr>
          <p:spPr bwMode="auto">
            <a:xfrm>
              <a:off x="2111375" y="2722563"/>
              <a:ext cx="204788" cy="42863"/>
            </a:xfrm>
            <a:custGeom>
              <a:avLst/>
              <a:gdLst>
                <a:gd name="T0" fmla="*/ 142 w 1414"/>
                <a:gd name="T1" fmla="*/ 0 h 302"/>
                <a:gd name="T2" fmla="*/ 1263 w 1414"/>
                <a:gd name="T3" fmla="*/ 0 h 302"/>
                <a:gd name="T4" fmla="*/ 1293 w 1414"/>
                <a:gd name="T5" fmla="*/ 3 h 302"/>
                <a:gd name="T6" fmla="*/ 1322 w 1414"/>
                <a:gd name="T7" fmla="*/ 12 h 302"/>
                <a:gd name="T8" fmla="*/ 1347 w 1414"/>
                <a:gd name="T9" fmla="*/ 26 h 302"/>
                <a:gd name="T10" fmla="*/ 1370 w 1414"/>
                <a:gd name="T11" fmla="*/ 45 h 302"/>
                <a:gd name="T12" fmla="*/ 1388 w 1414"/>
                <a:gd name="T13" fmla="*/ 66 h 302"/>
                <a:gd name="T14" fmla="*/ 1403 w 1414"/>
                <a:gd name="T15" fmla="*/ 92 h 302"/>
                <a:gd name="T16" fmla="*/ 1411 w 1414"/>
                <a:gd name="T17" fmla="*/ 121 h 302"/>
                <a:gd name="T18" fmla="*/ 1414 w 1414"/>
                <a:gd name="T19" fmla="*/ 151 h 302"/>
                <a:gd name="T20" fmla="*/ 1411 w 1414"/>
                <a:gd name="T21" fmla="*/ 181 h 302"/>
                <a:gd name="T22" fmla="*/ 1403 w 1414"/>
                <a:gd name="T23" fmla="*/ 209 h 302"/>
                <a:gd name="T24" fmla="*/ 1388 w 1414"/>
                <a:gd name="T25" fmla="*/ 235 h 302"/>
                <a:gd name="T26" fmla="*/ 1370 w 1414"/>
                <a:gd name="T27" fmla="*/ 257 h 302"/>
                <a:gd name="T28" fmla="*/ 1347 w 1414"/>
                <a:gd name="T29" fmla="*/ 276 h 302"/>
                <a:gd name="T30" fmla="*/ 1322 w 1414"/>
                <a:gd name="T31" fmla="*/ 289 h 302"/>
                <a:gd name="T32" fmla="*/ 1293 w 1414"/>
                <a:gd name="T33" fmla="*/ 298 h 302"/>
                <a:gd name="T34" fmla="*/ 1263 w 1414"/>
                <a:gd name="T35" fmla="*/ 302 h 302"/>
                <a:gd name="T36" fmla="*/ 456 w 1414"/>
                <a:gd name="T37" fmla="*/ 302 h 302"/>
                <a:gd name="T38" fmla="*/ 387 w 1414"/>
                <a:gd name="T39" fmla="*/ 255 h 302"/>
                <a:gd name="T40" fmla="*/ 316 w 1414"/>
                <a:gd name="T41" fmla="*/ 213 h 302"/>
                <a:gd name="T42" fmla="*/ 241 w 1414"/>
                <a:gd name="T43" fmla="*/ 177 h 302"/>
                <a:gd name="T44" fmla="*/ 163 w 1414"/>
                <a:gd name="T45" fmla="*/ 146 h 302"/>
                <a:gd name="T46" fmla="*/ 83 w 1414"/>
                <a:gd name="T47" fmla="*/ 120 h 302"/>
                <a:gd name="T48" fmla="*/ 0 w 1414"/>
                <a:gd name="T49" fmla="*/ 99 h 302"/>
                <a:gd name="T50" fmla="*/ 11 w 1414"/>
                <a:gd name="T51" fmla="*/ 75 h 302"/>
                <a:gd name="T52" fmla="*/ 26 w 1414"/>
                <a:gd name="T53" fmla="*/ 54 h 302"/>
                <a:gd name="T54" fmla="*/ 44 w 1414"/>
                <a:gd name="T55" fmla="*/ 36 h 302"/>
                <a:gd name="T56" fmla="*/ 66 w 1414"/>
                <a:gd name="T57" fmla="*/ 21 h 302"/>
                <a:gd name="T58" fmla="*/ 89 w 1414"/>
                <a:gd name="T59" fmla="*/ 10 h 302"/>
                <a:gd name="T60" fmla="*/ 115 w 1414"/>
                <a:gd name="T61" fmla="*/ 3 h 302"/>
                <a:gd name="T62" fmla="*/ 142 w 1414"/>
                <a:gd name="T6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4" h="302">
                  <a:moveTo>
                    <a:pt x="142" y="0"/>
                  </a:moveTo>
                  <a:lnTo>
                    <a:pt x="1263" y="0"/>
                  </a:lnTo>
                  <a:lnTo>
                    <a:pt x="1293" y="3"/>
                  </a:lnTo>
                  <a:lnTo>
                    <a:pt x="1322" y="12"/>
                  </a:lnTo>
                  <a:lnTo>
                    <a:pt x="1347" y="26"/>
                  </a:lnTo>
                  <a:lnTo>
                    <a:pt x="1370" y="45"/>
                  </a:lnTo>
                  <a:lnTo>
                    <a:pt x="1388" y="66"/>
                  </a:lnTo>
                  <a:lnTo>
                    <a:pt x="1403" y="92"/>
                  </a:lnTo>
                  <a:lnTo>
                    <a:pt x="1411" y="121"/>
                  </a:lnTo>
                  <a:lnTo>
                    <a:pt x="1414" y="151"/>
                  </a:lnTo>
                  <a:lnTo>
                    <a:pt x="1411" y="181"/>
                  </a:lnTo>
                  <a:lnTo>
                    <a:pt x="1403" y="209"/>
                  </a:lnTo>
                  <a:lnTo>
                    <a:pt x="1388" y="235"/>
                  </a:lnTo>
                  <a:lnTo>
                    <a:pt x="1370" y="257"/>
                  </a:lnTo>
                  <a:lnTo>
                    <a:pt x="1347" y="276"/>
                  </a:lnTo>
                  <a:lnTo>
                    <a:pt x="1322" y="289"/>
                  </a:lnTo>
                  <a:lnTo>
                    <a:pt x="1293" y="298"/>
                  </a:lnTo>
                  <a:lnTo>
                    <a:pt x="1263" y="302"/>
                  </a:lnTo>
                  <a:lnTo>
                    <a:pt x="456" y="302"/>
                  </a:lnTo>
                  <a:lnTo>
                    <a:pt x="387" y="255"/>
                  </a:lnTo>
                  <a:lnTo>
                    <a:pt x="316" y="213"/>
                  </a:lnTo>
                  <a:lnTo>
                    <a:pt x="241" y="177"/>
                  </a:lnTo>
                  <a:lnTo>
                    <a:pt x="163" y="146"/>
                  </a:lnTo>
                  <a:lnTo>
                    <a:pt x="83" y="120"/>
                  </a:lnTo>
                  <a:lnTo>
                    <a:pt x="0" y="99"/>
                  </a:lnTo>
                  <a:lnTo>
                    <a:pt x="11" y="75"/>
                  </a:lnTo>
                  <a:lnTo>
                    <a:pt x="26" y="54"/>
                  </a:lnTo>
                  <a:lnTo>
                    <a:pt x="44" y="36"/>
                  </a:lnTo>
                  <a:lnTo>
                    <a:pt x="66" y="21"/>
                  </a:lnTo>
                  <a:lnTo>
                    <a:pt x="89" y="10"/>
                  </a:lnTo>
                  <a:lnTo>
                    <a:pt x="115" y="3"/>
                  </a:lnTo>
                  <a:lnTo>
                    <a:pt x="1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160" name="Freeform 20">
              <a:extLst>
                <a:ext uri="{FF2B5EF4-FFF2-40B4-BE49-F238E27FC236}">
                  <a16:creationId xmlns:a16="http://schemas.microsoft.com/office/drawing/2014/main" id="{60F18BE9-6862-40C4-A489-D539F60CFCB8}"/>
                </a:ext>
              </a:extLst>
            </p:cNvPr>
            <p:cNvSpPr>
              <a:spLocks/>
            </p:cNvSpPr>
            <p:nvPr/>
          </p:nvSpPr>
          <p:spPr bwMode="auto">
            <a:xfrm>
              <a:off x="2109788" y="2667001"/>
              <a:ext cx="206375" cy="44450"/>
            </a:xfrm>
            <a:custGeom>
              <a:avLst/>
              <a:gdLst>
                <a:gd name="T0" fmla="*/ 151 w 1423"/>
                <a:gd name="T1" fmla="*/ 0 h 301"/>
                <a:gd name="T2" fmla="*/ 1272 w 1423"/>
                <a:gd name="T3" fmla="*/ 0 h 301"/>
                <a:gd name="T4" fmla="*/ 1302 w 1423"/>
                <a:gd name="T5" fmla="*/ 3 h 301"/>
                <a:gd name="T6" fmla="*/ 1331 w 1423"/>
                <a:gd name="T7" fmla="*/ 12 h 301"/>
                <a:gd name="T8" fmla="*/ 1356 w 1423"/>
                <a:gd name="T9" fmla="*/ 26 h 301"/>
                <a:gd name="T10" fmla="*/ 1379 w 1423"/>
                <a:gd name="T11" fmla="*/ 44 h 301"/>
                <a:gd name="T12" fmla="*/ 1397 w 1423"/>
                <a:gd name="T13" fmla="*/ 67 h 301"/>
                <a:gd name="T14" fmla="*/ 1412 w 1423"/>
                <a:gd name="T15" fmla="*/ 92 h 301"/>
                <a:gd name="T16" fmla="*/ 1420 w 1423"/>
                <a:gd name="T17" fmla="*/ 120 h 301"/>
                <a:gd name="T18" fmla="*/ 1423 w 1423"/>
                <a:gd name="T19" fmla="*/ 150 h 301"/>
                <a:gd name="T20" fmla="*/ 1420 w 1423"/>
                <a:gd name="T21" fmla="*/ 180 h 301"/>
                <a:gd name="T22" fmla="*/ 1412 w 1423"/>
                <a:gd name="T23" fmla="*/ 209 h 301"/>
                <a:gd name="T24" fmla="*/ 1397 w 1423"/>
                <a:gd name="T25" fmla="*/ 234 h 301"/>
                <a:gd name="T26" fmla="*/ 1379 w 1423"/>
                <a:gd name="T27" fmla="*/ 257 h 301"/>
                <a:gd name="T28" fmla="*/ 1356 w 1423"/>
                <a:gd name="T29" fmla="*/ 275 h 301"/>
                <a:gd name="T30" fmla="*/ 1331 w 1423"/>
                <a:gd name="T31" fmla="*/ 289 h 301"/>
                <a:gd name="T32" fmla="*/ 1302 w 1423"/>
                <a:gd name="T33" fmla="*/ 298 h 301"/>
                <a:gd name="T34" fmla="*/ 1272 w 1423"/>
                <a:gd name="T35" fmla="*/ 301 h 301"/>
                <a:gd name="T36" fmla="*/ 151 w 1423"/>
                <a:gd name="T37" fmla="*/ 301 h 301"/>
                <a:gd name="T38" fmla="*/ 120 w 1423"/>
                <a:gd name="T39" fmla="*/ 298 h 301"/>
                <a:gd name="T40" fmla="*/ 92 w 1423"/>
                <a:gd name="T41" fmla="*/ 289 h 301"/>
                <a:gd name="T42" fmla="*/ 67 w 1423"/>
                <a:gd name="T43" fmla="*/ 275 h 301"/>
                <a:gd name="T44" fmla="*/ 44 w 1423"/>
                <a:gd name="T45" fmla="*/ 257 h 301"/>
                <a:gd name="T46" fmla="*/ 26 w 1423"/>
                <a:gd name="T47" fmla="*/ 234 h 301"/>
                <a:gd name="T48" fmla="*/ 11 w 1423"/>
                <a:gd name="T49" fmla="*/ 209 h 301"/>
                <a:gd name="T50" fmla="*/ 3 w 1423"/>
                <a:gd name="T51" fmla="*/ 181 h 301"/>
                <a:gd name="T52" fmla="*/ 0 w 1423"/>
                <a:gd name="T53" fmla="*/ 151 h 301"/>
                <a:gd name="T54" fmla="*/ 3 w 1423"/>
                <a:gd name="T55" fmla="*/ 120 h 301"/>
                <a:gd name="T56" fmla="*/ 11 w 1423"/>
                <a:gd name="T57" fmla="*/ 92 h 301"/>
                <a:gd name="T58" fmla="*/ 26 w 1423"/>
                <a:gd name="T59" fmla="*/ 67 h 301"/>
                <a:gd name="T60" fmla="*/ 44 w 1423"/>
                <a:gd name="T61" fmla="*/ 44 h 301"/>
                <a:gd name="T62" fmla="*/ 67 w 1423"/>
                <a:gd name="T63" fmla="*/ 26 h 301"/>
                <a:gd name="T64" fmla="*/ 92 w 1423"/>
                <a:gd name="T65" fmla="*/ 12 h 301"/>
                <a:gd name="T66" fmla="*/ 120 w 1423"/>
                <a:gd name="T67" fmla="*/ 3 h 301"/>
                <a:gd name="T68" fmla="*/ 151 w 1423"/>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3" h="301">
                  <a:moveTo>
                    <a:pt x="151" y="0"/>
                  </a:moveTo>
                  <a:lnTo>
                    <a:pt x="1272" y="0"/>
                  </a:lnTo>
                  <a:lnTo>
                    <a:pt x="1302" y="3"/>
                  </a:lnTo>
                  <a:lnTo>
                    <a:pt x="1331" y="12"/>
                  </a:lnTo>
                  <a:lnTo>
                    <a:pt x="1356" y="26"/>
                  </a:lnTo>
                  <a:lnTo>
                    <a:pt x="1379" y="44"/>
                  </a:lnTo>
                  <a:lnTo>
                    <a:pt x="1397" y="67"/>
                  </a:lnTo>
                  <a:lnTo>
                    <a:pt x="1412" y="92"/>
                  </a:lnTo>
                  <a:lnTo>
                    <a:pt x="1420" y="120"/>
                  </a:lnTo>
                  <a:lnTo>
                    <a:pt x="1423" y="150"/>
                  </a:lnTo>
                  <a:lnTo>
                    <a:pt x="1420" y="180"/>
                  </a:lnTo>
                  <a:lnTo>
                    <a:pt x="1412" y="209"/>
                  </a:lnTo>
                  <a:lnTo>
                    <a:pt x="1397" y="234"/>
                  </a:lnTo>
                  <a:lnTo>
                    <a:pt x="1379" y="257"/>
                  </a:lnTo>
                  <a:lnTo>
                    <a:pt x="1356" y="275"/>
                  </a:lnTo>
                  <a:lnTo>
                    <a:pt x="1331" y="289"/>
                  </a:lnTo>
                  <a:lnTo>
                    <a:pt x="1302" y="298"/>
                  </a:lnTo>
                  <a:lnTo>
                    <a:pt x="1272" y="301"/>
                  </a:lnTo>
                  <a:lnTo>
                    <a:pt x="151" y="301"/>
                  </a:lnTo>
                  <a:lnTo>
                    <a:pt x="120" y="298"/>
                  </a:lnTo>
                  <a:lnTo>
                    <a:pt x="92" y="289"/>
                  </a:lnTo>
                  <a:lnTo>
                    <a:pt x="67" y="275"/>
                  </a:lnTo>
                  <a:lnTo>
                    <a:pt x="44" y="257"/>
                  </a:lnTo>
                  <a:lnTo>
                    <a:pt x="26" y="234"/>
                  </a:lnTo>
                  <a:lnTo>
                    <a:pt x="11" y="209"/>
                  </a:lnTo>
                  <a:lnTo>
                    <a:pt x="3" y="181"/>
                  </a:lnTo>
                  <a:lnTo>
                    <a:pt x="0" y="151"/>
                  </a:lnTo>
                  <a:lnTo>
                    <a:pt x="3" y="120"/>
                  </a:lnTo>
                  <a:lnTo>
                    <a:pt x="11" y="92"/>
                  </a:lnTo>
                  <a:lnTo>
                    <a:pt x="26" y="67"/>
                  </a:lnTo>
                  <a:lnTo>
                    <a:pt x="44" y="44"/>
                  </a:lnTo>
                  <a:lnTo>
                    <a:pt x="67" y="26"/>
                  </a:lnTo>
                  <a:lnTo>
                    <a:pt x="92" y="12"/>
                  </a:lnTo>
                  <a:lnTo>
                    <a:pt x="120"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161" name="Freeform 21">
              <a:extLst>
                <a:ext uri="{FF2B5EF4-FFF2-40B4-BE49-F238E27FC236}">
                  <a16:creationId xmlns:a16="http://schemas.microsoft.com/office/drawing/2014/main" id="{A78E2DA3-41BA-4EDA-BA50-9E59B86E429E}"/>
                </a:ext>
              </a:extLst>
            </p:cNvPr>
            <p:cNvSpPr>
              <a:spLocks/>
            </p:cNvSpPr>
            <p:nvPr/>
          </p:nvSpPr>
          <p:spPr bwMode="auto">
            <a:xfrm>
              <a:off x="2247900" y="2886076"/>
              <a:ext cx="68263" cy="42863"/>
            </a:xfrm>
            <a:custGeom>
              <a:avLst/>
              <a:gdLst>
                <a:gd name="T0" fmla="*/ 5 w 467"/>
                <a:gd name="T1" fmla="*/ 0 h 300"/>
                <a:gd name="T2" fmla="*/ 316 w 467"/>
                <a:gd name="T3" fmla="*/ 0 h 300"/>
                <a:gd name="T4" fmla="*/ 346 w 467"/>
                <a:gd name="T5" fmla="*/ 3 h 300"/>
                <a:gd name="T6" fmla="*/ 375 w 467"/>
                <a:gd name="T7" fmla="*/ 11 h 300"/>
                <a:gd name="T8" fmla="*/ 400 w 467"/>
                <a:gd name="T9" fmla="*/ 26 h 300"/>
                <a:gd name="T10" fmla="*/ 423 w 467"/>
                <a:gd name="T11" fmla="*/ 43 h 300"/>
                <a:gd name="T12" fmla="*/ 441 w 467"/>
                <a:gd name="T13" fmla="*/ 66 h 300"/>
                <a:gd name="T14" fmla="*/ 456 w 467"/>
                <a:gd name="T15" fmla="*/ 91 h 300"/>
                <a:gd name="T16" fmla="*/ 464 w 467"/>
                <a:gd name="T17" fmla="*/ 119 h 300"/>
                <a:gd name="T18" fmla="*/ 467 w 467"/>
                <a:gd name="T19" fmla="*/ 150 h 300"/>
                <a:gd name="T20" fmla="*/ 464 w 467"/>
                <a:gd name="T21" fmla="*/ 181 h 300"/>
                <a:gd name="T22" fmla="*/ 456 w 467"/>
                <a:gd name="T23" fmla="*/ 209 h 300"/>
                <a:gd name="T24" fmla="*/ 441 w 467"/>
                <a:gd name="T25" fmla="*/ 235 h 300"/>
                <a:gd name="T26" fmla="*/ 423 w 467"/>
                <a:gd name="T27" fmla="*/ 257 h 300"/>
                <a:gd name="T28" fmla="*/ 400 w 467"/>
                <a:gd name="T29" fmla="*/ 275 h 300"/>
                <a:gd name="T30" fmla="*/ 375 w 467"/>
                <a:gd name="T31" fmla="*/ 289 h 300"/>
                <a:gd name="T32" fmla="*/ 346 w 467"/>
                <a:gd name="T33" fmla="*/ 297 h 300"/>
                <a:gd name="T34" fmla="*/ 316 w 467"/>
                <a:gd name="T35" fmla="*/ 300 h 300"/>
                <a:gd name="T36" fmla="*/ 0 w 467"/>
                <a:gd name="T37" fmla="*/ 300 h 300"/>
                <a:gd name="T38" fmla="*/ 7 w 467"/>
                <a:gd name="T39" fmla="*/ 247 h 300"/>
                <a:gd name="T40" fmla="*/ 11 w 467"/>
                <a:gd name="T41" fmla="*/ 193 h 300"/>
                <a:gd name="T42" fmla="*/ 13 w 467"/>
                <a:gd name="T43" fmla="*/ 138 h 300"/>
                <a:gd name="T44" fmla="*/ 11 w 467"/>
                <a:gd name="T45" fmla="*/ 68 h 300"/>
                <a:gd name="T46" fmla="*/ 5 w 467"/>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300">
                  <a:moveTo>
                    <a:pt x="5" y="0"/>
                  </a:moveTo>
                  <a:lnTo>
                    <a:pt x="316" y="0"/>
                  </a:lnTo>
                  <a:lnTo>
                    <a:pt x="346" y="3"/>
                  </a:lnTo>
                  <a:lnTo>
                    <a:pt x="375" y="11"/>
                  </a:lnTo>
                  <a:lnTo>
                    <a:pt x="400" y="26"/>
                  </a:lnTo>
                  <a:lnTo>
                    <a:pt x="423" y="43"/>
                  </a:lnTo>
                  <a:lnTo>
                    <a:pt x="441" y="66"/>
                  </a:lnTo>
                  <a:lnTo>
                    <a:pt x="456" y="91"/>
                  </a:lnTo>
                  <a:lnTo>
                    <a:pt x="464" y="119"/>
                  </a:lnTo>
                  <a:lnTo>
                    <a:pt x="467" y="150"/>
                  </a:lnTo>
                  <a:lnTo>
                    <a:pt x="464" y="181"/>
                  </a:lnTo>
                  <a:lnTo>
                    <a:pt x="456" y="209"/>
                  </a:lnTo>
                  <a:lnTo>
                    <a:pt x="441" y="235"/>
                  </a:lnTo>
                  <a:lnTo>
                    <a:pt x="423" y="257"/>
                  </a:lnTo>
                  <a:lnTo>
                    <a:pt x="400" y="275"/>
                  </a:lnTo>
                  <a:lnTo>
                    <a:pt x="375" y="289"/>
                  </a:lnTo>
                  <a:lnTo>
                    <a:pt x="346" y="297"/>
                  </a:lnTo>
                  <a:lnTo>
                    <a:pt x="316" y="300"/>
                  </a:lnTo>
                  <a:lnTo>
                    <a:pt x="0" y="300"/>
                  </a:lnTo>
                  <a:lnTo>
                    <a:pt x="7" y="247"/>
                  </a:lnTo>
                  <a:lnTo>
                    <a:pt x="11" y="193"/>
                  </a:lnTo>
                  <a:lnTo>
                    <a:pt x="13" y="138"/>
                  </a:lnTo>
                  <a:lnTo>
                    <a:pt x="11" y="68"/>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00" name="Freeform 22">
              <a:extLst>
                <a:ext uri="{FF2B5EF4-FFF2-40B4-BE49-F238E27FC236}">
                  <a16:creationId xmlns:a16="http://schemas.microsoft.com/office/drawing/2014/main" id="{0A9342AD-BCCA-404D-8E38-0561D08EAE52}"/>
                </a:ext>
              </a:extLst>
            </p:cNvPr>
            <p:cNvSpPr>
              <a:spLocks/>
            </p:cNvSpPr>
            <p:nvPr/>
          </p:nvSpPr>
          <p:spPr bwMode="auto">
            <a:xfrm>
              <a:off x="2230438" y="2941638"/>
              <a:ext cx="85725" cy="42863"/>
            </a:xfrm>
            <a:custGeom>
              <a:avLst/>
              <a:gdLst>
                <a:gd name="T0" fmla="*/ 108 w 586"/>
                <a:gd name="T1" fmla="*/ 0 h 301"/>
                <a:gd name="T2" fmla="*/ 435 w 586"/>
                <a:gd name="T3" fmla="*/ 0 h 301"/>
                <a:gd name="T4" fmla="*/ 465 w 586"/>
                <a:gd name="T5" fmla="*/ 3 h 301"/>
                <a:gd name="T6" fmla="*/ 494 w 586"/>
                <a:gd name="T7" fmla="*/ 12 h 301"/>
                <a:gd name="T8" fmla="*/ 519 w 586"/>
                <a:gd name="T9" fmla="*/ 25 h 301"/>
                <a:gd name="T10" fmla="*/ 542 w 586"/>
                <a:gd name="T11" fmla="*/ 44 h 301"/>
                <a:gd name="T12" fmla="*/ 560 w 586"/>
                <a:gd name="T13" fmla="*/ 66 h 301"/>
                <a:gd name="T14" fmla="*/ 575 w 586"/>
                <a:gd name="T15" fmla="*/ 92 h 301"/>
                <a:gd name="T16" fmla="*/ 583 w 586"/>
                <a:gd name="T17" fmla="*/ 120 h 301"/>
                <a:gd name="T18" fmla="*/ 586 w 586"/>
                <a:gd name="T19" fmla="*/ 150 h 301"/>
                <a:gd name="T20" fmla="*/ 583 w 586"/>
                <a:gd name="T21" fmla="*/ 180 h 301"/>
                <a:gd name="T22" fmla="*/ 575 w 586"/>
                <a:gd name="T23" fmla="*/ 209 h 301"/>
                <a:gd name="T24" fmla="*/ 560 w 586"/>
                <a:gd name="T25" fmla="*/ 234 h 301"/>
                <a:gd name="T26" fmla="*/ 542 w 586"/>
                <a:gd name="T27" fmla="*/ 257 h 301"/>
                <a:gd name="T28" fmla="*/ 519 w 586"/>
                <a:gd name="T29" fmla="*/ 275 h 301"/>
                <a:gd name="T30" fmla="*/ 494 w 586"/>
                <a:gd name="T31" fmla="*/ 289 h 301"/>
                <a:gd name="T32" fmla="*/ 465 w 586"/>
                <a:gd name="T33" fmla="*/ 298 h 301"/>
                <a:gd name="T34" fmla="*/ 435 w 586"/>
                <a:gd name="T35" fmla="*/ 301 h 301"/>
                <a:gd name="T36" fmla="*/ 0 w 586"/>
                <a:gd name="T37" fmla="*/ 301 h 301"/>
                <a:gd name="T38" fmla="*/ 35 w 586"/>
                <a:gd name="T39" fmla="*/ 229 h 301"/>
                <a:gd name="T40" fmla="*/ 64 w 586"/>
                <a:gd name="T41" fmla="*/ 155 h 301"/>
                <a:gd name="T42" fmla="*/ 88 w 586"/>
                <a:gd name="T43" fmla="*/ 78 h 301"/>
                <a:gd name="T44" fmla="*/ 108 w 586"/>
                <a:gd name="T4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301">
                  <a:moveTo>
                    <a:pt x="108" y="0"/>
                  </a:moveTo>
                  <a:lnTo>
                    <a:pt x="435" y="0"/>
                  </a:lnTo>
                  <a:lnTo>
                    <a:pt x="465" y="3"/>
                  </a:lnTo>
                  <a:lnTo>
                    <a:pt x="494" y="12"/>
                  </a:lnTo>
                  <a:lnTo>
                    <a:pt x="519" y="25"/>
                  </a:lnTo>
                  <a:lnTo>
                    <a:pt x="542" y="44"/>
                  </a:lnTo>
                  <a:lnTo>
                    <a:pt x="560" y="66"/>
                  </a:lnTo>
                  <a:lnTo>
                    <a:pt x="575" y="92"/>
                  </a:lnTo>
                  <a:lnTo>
                    <a:pt x="583" y="120"/>
                  </a:lnTo>
                  <a:lnTo>
                    <a:pt x="586" y="150"/>
                  </a:lnTo>
                  <a:lnTo>
                    <a:pt x="583" y="180"/>
                  </a:lnTo>
                  <a:lnTo>
                    <a:pt x="575" y="209"/>
                  </a:lnTo>
                  <a:lnTo>
                    <a:pt x="560" y="234"/>
                  </a:lnTo>
                  <a:lnTo>
                    <a:pt x="542" y="257"/>
                  </a:lnTo>
                  <a:lnTo>
                    <a:pt x="519" y="275"/>
                  </a:lnTo>
                  <a:lnTo>
                    <a:pt x="494" y="289"/>
                  </a:lnTo>
                  <a:lnTo>
                    <a:pt x="465" y="298"/>
                  </a:lnTo>
                  <a:lnTo>
                    <a:pt x="435" y="301"/>
                  </a:lnTo>
                  <a:lnTo>
                    <a:pt x="0" y="301"/>
                  </a:lnTo>
                  <a:lnTo>
                    <a:pt x="35" y="229"/>
                  </a:lnTo>
                  <a:lnTo>
                    <a:pt x="64" y="155"/>
                  </a:lnTo>
                  <a:lnTo>
                    <a:pt x="88" y="78"/>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02" name="Freeform 23">
              <a:extLst>
                <a:ext uri="{FF2B5EF4-FFF2-40B4-BE49-F238E27FC236}">
                  <a16:creationId xmlns:a16="http://schemas.microsoft.com/office/drawing/2014/main" id="{7480C81D-F6C2-4E1A-ACDE-81725454F414}"/>
                </a:ext>
              </a:extLst>
            </p:cNvPr>
            <p:cNvSpPr>
              <a:spLocks/>
            </p:cNvSpPr>
            <p:nvPr/>
          </p:nvSpPr>
          <p:spPr bwMode="auto">
            <a:xfrm>
              <a:off x="2187575" y="2995613"/>
              <a:ext cx="128588" cy="42863"/>
            </a:xfrm>
            <a:custGeom>
              <a:avLst/>
              <a:gdLst>
                <a:gd name="T0" fmla="*/ 257 w 887"/>
                <a:gd name="T1" fmla="*/ 0 h 301"/>
                <a:gd name="T2" fmla="*/ 736 w 887"/>
                <a:gd name="T3" fmla="*/ 0 h 301"/>
                <a:gd name="T4" fmla="*/ 766 w 887"/>
                <a:gd name="T5" fmla="*/ 3 h 301"/>
                <a:gd name="T6" fmla="*/ 795 w 887"/>
                <a:gd name="T7" fmla="*/ 12 h 301"/>
                <a:gd name="T8" fmla="*/ 820 w 887"/>
                <a:gd name="T9" fmla="*/ 26 h 301"/>
                <a:gd name="T10" fmla="*/ 843 w 887"/>
                <a:gd name="T11" fmla="*/ 45 h 301"/>
                <a:gd name="T12" fmla="*/ 861 w 887"/>
                <a:gd name="T13" fmla="*/ 66 h 301"/>
                <a:gd name="T14" fmla="*/ 876 w 887"/>
                <a:gd name="T15" fmla="*/ 91 h 301"/>
                <a:gd name="T16" fmla="*/ 884 w 887"/>
                <a:gd name="T17" fmla="*/ 120 h 301"/>
                <a:gd name="T18" fmla="*/ 887 w 887"/>
                <a:gd name="T19" fmla="*/ 151 h 301"/>
                <a:gd name="T20" fmla="*/ 884 w 887"/>
                <a:gd name="T21" fmla="*/ 181 h 301"/>
                <a:gd name="T22" fmla="*/ 876 w 887"/>
                <a:gd name="T23" fmla="*/ 209 h 301"/>
                <a:gd name="T24" fmla="*/ 861 w 887"/>
                <a:gd name="T25" fmla="*/ 235 h 301"/>
                <a:gd name="T26" fmla="*/ 843 w 887"/>
                <a:gd name="T27" fmla="*/ 257 h 301"/>
                <a:gd name="T28" fmla="*/ 820 w 887"/>
                <a:gd name="T29" fmla="*/ 275 h 301"/>
                <a:gd name="T30" fmla="*/ 795 w 887"/>
                <a:gd name="T31" fmla="*/ 289 h 301"/>
                <a:gd name="T32" fmla="*/ 766 w 887"/>
                <a:gd name="T33" fmla="*/ 298 h 301"/>
                <a:gd name="T34" fmla="*/ 736 w 887"/>
                <a:gd name="T35" fmla="*/ 301 h 301"/>
                <a:gd name="T36" fmla="*/ 0 w 887"/>
                <a:gd name="T37" fmla="*/ 301 h 301"/>
                <a:gd name="T38" fmla="*/ 59 w 887"/>
                <a:gd name="T39" fmla="*/ 247 h 301"/>
                <a:gd name="T40" fmla="*/ 115 w 887"/>
                <a:gd name="T41" fmla="*/ 191 h 301"/>
                <a:gd name="T42" fmla="*/ 166 w 887"/>
                <a:gd name="T43" fmla="*/ 131 h 301"/>
                <a:gd name="T44" fmla="*/ 214 w 887"/>
                <a:gd name="T45" fmla="*/ 67 h 301"/>
                <a:gd name="T46" fmla="*/ 257 w 887"/>
                <a:gd name="T4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7" h="301">
                  <a:moveTo>
                    <a:pt x="257" y="0"/>
                  </a:moveTo>
                  <a:lnTo>
                    <a:pt x="736" y="0"/>
                  </a:lnTo>
                  <a:lnTo>
                    <a:pt x="766" y="3"/>
                  </a:lnTo>
                  <a:lnTo>
                    <a:pt x="795" y="12"/>
                  </a:lnTo>
                  <a:lnTo>
                    <a:pt x="820" y="26"/>
                  </a:lnTo>
                  <a:lnTo>
                    <a:pt x="843" y="45"/>
                  </a:lnTo>
                  <a:lnTo>
                    <a:pt x="861" y="66"/>
                  </a:lnTo>
                  <a:lnTo>
                    <a:pt x="876" y="91"/>
                  </a:lnTo>
                  <a:lnTo>
                    <a:pt x="884" y="120"/>
                  </a:lnTo>
                  <a:lnTo>
                    <a:pt x="887" y="151"/>
                  </a:lnTo>
                  <a:lnTo>
                    <a:pt x="884" y="181"/>
                  </a:lnTo>
                  <a:lnTo>
                    <a:pt x="876" y="209"/>
                  </a:lnTo>
                  <a:lnTo>
                    <a:pt x="861" y="235"/>
                  </a:lnTo>
                  <a:lnTo>
                    <a:pt x="843" y="257"/>
                  </a:lnTo>
                  <a:lnTo>
                    <a:pt x="820" y="275"/>
                  </a:lnTo>
                  <a:lnTo>
                    <a:pt x="795" y="289"/>
                  </a:lnTo>
                  <a:lnTo>
                    <a:pt x="766" y="298"/>
                  </a:lnTo>
                  <a:lnTo>
                    <a:pt x="736" y="301"/>
                  </a:lnTo>
                  <a:lnTo>
                    <a:pt x="0" y="301"/>
                  </a:lnTo>
                  <a:lnTo>
                    <a:pt x="59" y="247"/>
                  </a:lnTo>
                  <a:lnTo>
                    <a:pt x="115" y="191"/>
                  </a:lnTo>
                  <a:lnTo>
                    <a:pt x="166" y="131"/>
                  </a:lnTo>
                  <a:lnTo>
                    <a:pt x="214" y="67"/>
                  </a:lnTo>
                  <a:lnTo>
                    <a:pt x="2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03" name="Freeform 24">
              <a:extLst>
                <a:ext uri="{FF2B5EF4-FFF2-40B4-BE49-F238E27FC236}">
                  <a16:creationId xmlns:a16="http://schemas.microsoft.com/office/drawing/2014/main" id="{8182DDC9-2AD3-47FA-A666-59DD7C5FF257}"/>
                </a:ext>
              </a:extLst>
            </p:cNvPr>
            <p:cNvSpPr>
              <a:spLocks/>
            </p:cNvSpPr>
            <p:nvPr/>
          </p:nvSpPr>
          <p:spPr bwMode="auto">
            <a:xfrm>
              <a:off x="1835150" y="2882901"/>
              <a:ext cx="66675" cy="42863"/>
            </a:xfrm>
            <a:custGeom>
              <a:avLst/>
              <a:gdLst>
                <a:gd name="T0" fmla="*/ 152 w 467"/>
                <a:gd name="T1" fmla="*/ 0 h 300"/>
                <a:gd name="T2" fmla="*/ 467 w 467"/>
                <a:gd name="T3" fmla="*/ 0 h 300"/>
                <a:gd name="T4" fmla="*/ 461 w 467"/>
                <a:gd name="T5" fmla="*/ 54 h 300"/>
                <a:gd name="T6" fmla="*/ 456 w 467"/>
                <a:gd name="T7" fmla="*/ 108 h 300"/>
                <a:gd name="T8" fmla="*/ 454 w 467"/>
                <a:gd name="T9" fmla="*/ 163 h 300"/>
                <a:gd name="T10" fmla="*/ 456 w 467"/>
                <a:gd name="T11" fmla="*/ 232 h 300"/>
                <a:gd name="T12" fmla="*/ 463 w 467"/>
                <a:gd name="T13" fmla="*/ 300 h 300"/>
                <a:gd name="T14" fmla="*/ 152 w 467"/>
                <a:gd name="T15" fmla="*/ 300 h 300"/>
                <a:gd name="T16" fmla="*/ 121 w 467"/>
                <a:gd name="T17" fmla="*/ 297 h 300"/>
                <a:gd name="T18" fmla="*/ 93 w 467"/>
                <a:gd name="T19" fmla="*/ 289 h 300"/>
                <a:gd name="T20" fmla="*/ 67 w 467"/>
                <a:gd name="T21" fmla="*/ 275 h 300"/>
                <a:gd name="T22" fmla="*/ 45 w 467"/>
                <a:gd name="T23" fmla="*/ 257 h 300"/>
                <a:gd name="T24" fmla="*/ 26 w 467"/>
                <a:gd name="T25" fmla="*/ 234 h 300"/>
                <a:gd name="T26" fmla="*/ 13 w 467"/>
                <a:gd name="T27" fmla="*/ 209 h 300"/>
                <a:gd name="T28" fmla="*/ 3 w 467"/>
                <a:gd name="T29" fmla="*/ 181 h 300"/>
                <a:gd name="T30" fmla="*/ 0 w 467"/>
                <a:gd name="T31" fmla="*/ 149 h 300"/>
                <a:gd name="T32" fmla="*/ 3 w 467"/>
                <a:gd name="T33" fmla="*/ 119 h 300"/>
                <a:gd name="T34" fmla="*/ 13 w 467"/>
                <a:gd name="T35" fmla="*/ 91 h 300"/>
                <a:gd name="T36" fmla="*/ 26 w 467"/>
                <a:gd name="T37" fmla="*/ 66 h 300"/>
                <a:gd name="T38" fmla="*/ 45 w 467"/>
                <a:gd name="T39" fmla="*/ 43 h 300"/>
                <a:gd name="T40" fmla="*/ 67 w 467"/>
                <a:gd name="T41" fmla="*/ 26 h 300"/>
                <a:gd name="T42" fmla="*/ 93 w 467"/>
                <a:gd name="T43" fmla="*/ 11 h 300"/>
                <a:gd name="T44" fmla="*/ 121 w 467"/>
                <a:gd name="T45" fmla="*/ 3 h 300"/>
                <a:gd name="T46" fmla="*/ 152 w 467"/>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300">
                  <a:moveTo>
                    <a:pt x="152" y="0"/>
                  </a:moveTo>
                  <a:lnTo>
                    <a:pt x="467" y="0"/>
                  </a:lnTo>
                  <a:lnTo>
                    <a:pt x="461" y="54"/>
                  </a:lnTo>
                  <a:lnTo>
                    <a:pt x="456" y="108"/>
                  </a:lnTo>
                  <a:lnTo>
                    <a:pt x="454" y="163"/>
                  </a:lnTo>
                  <a:lnTo>
                    <a:pt x="456" y="232"/>
                  </a:lnTo>
                  <a:lnTo>
                    <a:pt x="463" y="300"/>
                  </a:lnTo>
                  <a:lnTo>
                    <a:pt x="152" y="300"/>
                  </a:lnTo>
                  <a:lnTo>
                    <a:pt x="121" y="297"/>
                  </a:lnTo>
                  <a:lnTo>
                    <a:pt x="93" y="289"/>
                  </a:lnTo>
                  <a:lnTo>
                    <a:pt x="67" y="275"/>
                  </a:lnTo>
                  <a:lnTo>
                    <a:pt x="45" y="257"/>
                  </a:lnTo>
                  <a:lnTo>
                    <a:pt x="26" y="234"/>
                  </a:lnTo>
                  <a:lnTo>
                    <a:pt x="13" y="209"/>
                  </a:lnTo>
                  <a:lnTo>
                    <a:pt x="3" y="181"/>
                  </a:lnTo>
                  <a:lnTo>
                    <a:pt x="0" y="149"/>
                  </a:lnTo>
                  <a:lnTo>
                    <a:pt x="3" y="119"/>
                  </a:lnTo>
                  <a:lnTo>
                    <a:pt x="13" y="91"/>
                  </a:lnTo>
                  <a:lnTo>
                    <a:pt x="26" y="66"/>
                  </a:lnTo>
                  <a:lnTo>
                    <a:pt x="45" y="43"/>
                  </a:lnTo>
                  <a:lnTo>
                    <a:pt x="67" y="26"/>
                  </a:lnTo>
                  <a:lnTo>
                    <a:pt x="93" y="11"/>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04" name="Freeform 25">
              <a:extLst>
                <a:ext uri="{FF2B5EF4-FFF2-40B4-BE49-F238E27FC236}">
                  <a16:creationId xmlns:a16="http://schemas.microsoft.com/office/drawing/2014/main" id="{0C721C7F-E1FD-4509-B7EE-6DAF164C1E54}"/>
                </a:ext>
              </a:extLst>
            </p:cNvPr>
            <p:cNvSpPr>
              <a:spLocks/>
            </p:cNvSpPr>
            <p:nvPr/>
          </p:nvSpPr>
          <p:spPr bwMode="auto">
            <a:xfrm>
              <a:off x="1835150" y="2936876"/>
              <a:ext cx="82550" cy="44450"/>
            </a:xfrm>
            <a:custGeom>
              <a:avLst/>
              <a:gdLst>
                <a:gd name="T0" fmla="*/ 152 w 574"/>
                <a:gd name="T1" fmla="*/ 0 h 301"/>
                <a:gd name="T2" fmla="*/ 475 w 574"/>
                <a:gd name="T3" fmla="*/ 0 h 301"/>
                <a:gd name="T4" fmla="*/ 492 w 574"/>
                <a:gd name="T5" fmla="*/ 78 h 301"/>
                <a:gd name="T6" fmla="*/ 515 w 574"/>
                <a:gd name="T7" fmla="*/ 154 h 301"/>
                <a:gd name="T8" fmla="*/ 542 w 574"/>
                <a:gd name="T9" fmla="*/ 229 h 301"/>
                <a:gd name="T10" fmla="*/ 574 w 574"/>
                <a:gd name="T11" fmla="*/ 301 h 301"/>
                <a:gd name="T12" fmla="*/ 152 w 574"/>
                <a:gd name="T13" fmla="*/ 301 h 301"/>
                <a:gd name="T14" fmla="*/ 121 w 574"/>
                <a:gd name="T15" fmla="*/ 298 h 301"/>
                <a:gd name="T16" fmla="*/ 93 w 574"/>
                <a:gd name="T17" fmla="*/ 288 h 301"/>
                <a:gd name="T18" fmla="*/ 67 w 574"/>
                <a:gd name="T19" fmla="*/ 275 h 301"/>
                <a:gd name="T20" fmla="*/ 45 w 574"/>
                <a:gd name="T21" fmla="*/ 256 h 301"/>
                <a:gd name="T22" fmla="*/ 26 w 574"/>
                <a:gd name="T23" fmla="*/ 234 h 301"/>
                <a:gd name="T24" fmla="*/ 13 w 574"/>
                <a:gd name="T25" fmla="*/ 208 h 301"/>
                <a:gd name="T26" fmla="*/ 3 w 574"/>
                <a:gd name="T27" fmla="*/ 180 h 301"/>
                <a:gd name="T28" fmla="*/ 0 w 574"/>
                <a:gd name="T29" fmla="*/ 150 h 301"/>
                <a:gd name="T30" fmla="*/ 3 w 574"/>
                <a:gd name="T31" fmla="*/ 120 h 301"/>
                <a:gd name="T32" fmla="*/ 13 w 574"/>
                <a:gd name="T33" fmla="*/ 92 h 301"/>
                <a:gd name="T34" fmla="*/ 26 w 574"/>
                <a:gd name="T35" fmla="*/ 66 h 301"/>
                <a:gd name="T36" fmla="*/ 45 w 574"/>
                <a:gd name="T37" fmla="*/ 44 h 301"/>
                <a:gd name="T38" fmla="*/ 67 w 574"/>
                <a:gd name="T39" fmla="*/ 25 h 301"/>
                <a:gd name="T40" fmla="*/ 93 w 574"/>
                <a:gd name="T41" fmla="*/ 12 h 301"/>
                <a:gd name="T42" fmla="*/ 121 w 574"/>
                <a:gd name="T43" fmla="*/ 3 h 301"/>
                <a:gd name="T44" fmla="*/ 152 w 574"/>
                <a:gd name="T45"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4" h="301">
                  <a:moveTo>
                    <a:pt x="152" y="0"/>
                  </a:moveTo>
                  <a:lnTo>
                    <a:pt x="475" y="0"/>
                  </a:lnTo>
                  <a:lnTo>
                    <a:pt x="492" y="78"/>
                  </a:lnTo>
                  <a:lnTo>
                    <a:pt x="515" y="154"/>
                  </a:lnTo>
                  <a:lnTo>
                    <a:pt x="542" y="229"/>
                  </a:lnTo>
                  <a:lnTo>
                    <a:pt x="574" y="301"/>
                  </a:lnTo>
                  <a:lnTo>
                    <a:pt x="152" y="301"/>
                  </a:lnTo>
                  <a:lnTo>
                    <a:pt x="121" y="298"/>
                  </a:lnTo>
                  <a:lnTo>
                    <a:pt x="93" y="288"/>
                  </a:lnTo>
                  <a:lnTo>
                    <a:pt x="67" y="275"/>
                  </a:lnTo>
                  <a:lnTo>
                    <a:pt x="45" y="256"/>
                  </a:lnTo>
                  <a:lnTo>
                    <a:pt x="26" y="234"/>
                  </a:lnTo>
                  <a:lnTo>
                    <a:pt x="13" y="208"/>
                  </a:lnTo>
                  <a:lnTo>
                    <a:pt x="3" y="180"/>
                  </a:lnTo>
                  <a:lnTo>
                    <a:pt x="0" y="150"/>
                  </a:lnTo>
                  <a:lnTo>
                    <a:pt x="3" y="120"/>
                  </a:lnTo>
                  <a:lnTo>
                    <a:pt x="13" y="92"/>
                  </a:lnTo>
                  <a:lnTo>
                    <a:pt x="26" y="66"/>
                  </a:lnTo>
                  <a:lnTo>
                    <a:pt x="45" y="44"/>
                  </a:lnTo>
                  <a:lnTo>
                    <a:pt x="67" y="25"/>
                  </a:lnTo>
                  <a:lnTo>
                    <a:pt x="93" y="12"/>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10" name="Freeform 26">
              <a:extLst>
                <a:ext uri="{FF2B5EF4-FFF2-40B4-BE49-F238E27FC236}">
                  <a16:creationId xmlns:a16="http://schemas.microsoft.com/office/drawing/2014/main" id="{13F1AB1F-2029-4039-9C0C-4E386595AAAC}"/>
                </a:ext>
              </a:extLst>
            </p:cNvPr>
            <p:cNvSpPr>
              <a:spLocks/>
            </p:cNvSpPr>
            <p:nvPr/>
          </p:nvSpPr>
          <p:spPr bwMode="auto">
            <a:xfrm>
              <a:off x="1835150" y="2827338"/>
              <a:ext cx="84138" cy="44450"/>
            </a:xfrm>
            <a:custGeom>
              <a:avLst/>
              <a:gdLst>
                <a:gd name="T0" fmla="*/ 152 w 586"/>
                <a:gd name="T1" fmla="*/ 0 h 302"/>
                <a:gd name="T2" fmla="*/ 586 w 586"/>
                <a:gd name="T3" fmla="*/ 0 h 302"/>
                <a:gd name="T4" fmla="*/ 552 w 586"/>
                <a:gd name="T5" fmla="*/ 72 h 302"/>
                <a:gd name="T6" fmla="*/ 522 w 586"/>
                <a:gd name="T7" fmla="*/ 147 h 302"/>
                <a:gd name="T8" fmla="*/ 498 w 586"/>
                <a:gd name="T9" fmla="*/ 223 h 302"/>
                <a:gd name="T10" fmla="*/ 479 w 586"/>
                <a:gd name="T11" fmla="*/ 302 h 302"/>
                <a:gd name="T12" fmla="*/ 152 w 586"/>
                <a:gd name="T13" fmla="*/ 302 h 302"/>
                <a:gd name="T14" fmla="*/ 121 w 586"/>
                <a:gd name="T15" fmla="*/ 299 h 302"/>
                <a:gd name="T16" fmla="*/ 93 w 586"/>
                <a:gd name="T17" fmla="*/ 289 h 302"/>
                <a:gd name="T18" fmla="*/ 67 w 586"/>
                <a:gd name="T19" fmla="*/ 276 h 302"/>
                <a:gd name="T20" fmla="*/ 45 w 586"/>
                <a:gd name="T21" fmla="*/ 257 h 302"/>
                <a:gd name="T22" fmla="*/ 26 w 586"/>
                <a:gd name="T23" fmla="*/ 235 h 302"/>
                <a:gd name="T24" fmla="*/ 13 w 586"/>
                <a:gd name="T25" fmla="*/ 209 h 302"/>
                <a:gd name="T26" fmla="*/ 3 w 586"/>
                <a:gd name="T27" fmla="*/ 181 h 302"/>
                <a:gd name="T28" fmla="*/ 0 w 586"/>
                <a:gd name="T29" fmla="*/ 151 h 302"/>
                <a:gd name="T30" fmla="*/ 3 w 586"/>
                <a:gd name="T31" fmla="*/ 121 h 302"/>
                <a:gd name="T32" fmla="*/ 13 w 586"/>
                <a:gd name="T33" fmla="*/ 93 h 302"/>
                <a:gd name="T34" fmla="*/ 26 w 586"/>
                <a:gd name="T35" fmla="*/ 67 h 302"/>
                <a:gd name="T36" fmla="*/ 45 w 586"/>
                <a:gd name="T37" fmla="*/ 45 h 302"/>
                <a:gd name="T38" fmla="*/ 67 w 586"/>
                <a:gd name="T39" fmla="*/ 26 h 302"/>
                <a:gd name="T40" fmla="*/ 93 w 586"/>
                <a:gd name="T41" fmla="*/ 13 h 302"/>
                <a:gd name="T42" fmla="*/ 121 w 586"/>
                <a:gd name="T43" fmla="*/ 3 h 302"/>
                <a:gd name="T44" fmla="*/ 152 w 586"/>
                <a:gd name="T4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302">
                  <a:moveTo>
                    <a:pt x="152" y="0"/>
                  </a:moveTo>
                  <a:lnTo>
                    <a:pt x="586" y="0"/>
                  </a:lnTo>
                  <a:lnTo>
                    <a:pt x="552" y="72"/>
                  </a:lnTo>
                  <a:lnTo>
                    <a:pt x="522" y="147"/>
                  </a:lnTo>
                  <a:lnTo>
                    <a:pt x="498" y="223"/>
                  </a:lnTo>
                  <a:lnTo>
                    <a:pt x="479" y="302"/>
                  </a:lnTo>
                  <a:lnTo>
                    <a:pt x="152" y="302"/>
                  </a:lnTo>
                  <a:lnTo>
                    <a:pt x="121" y="299"/>
                  </a:lnTo>
                  <a:lnTo>
                    <a:pt x="93" y="289"/>
                  </a:lnTo>
                  <a:lnTo>
                    <a:pt x="67" y="276"/>
                  </a:lnTo>
                  <a:lnTo>
                    <a:pt x="45" y="257"/>
                  </a:lnTo>
                  <a:lnTo>
                    <a:pt x="26" y="235"/>
                  </a:lnTo>
                  <a:lnTo>
                    <a:pt x="13" y="209"/>
                  </a:lnTo>
                  <a:lnTo>
                    <a:pt x="3" y="181"/>
                  </a:lnTo>
                  <a:lnTo>
                    <a:pt x="0" y="151"/>
                  </a:lnTo>
                  <a:lnTo>
                    <a:pt x="3" y="121"/>
                  </a:lnTo>
                  <a:lnTo>
                    <a:pt x="13" y="93"/>
                  </a:lnTo>
                  <a:lnTo>
                    <a:pt x="26" y="67"/>
                  </a:lnTo>
                  <a:lnTo>
                    <a:pt x="45" y="45"/>
                  </a:lnTo>
                  <a:lnTo>
                    <a:pt x="67" y="26"/>
                  </a:lnTo>
                  <a:lnTo>
                    <a:pt x="93" y="13"/>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14" name="Freeform 27">
              <a:extLst>
                <a:ext uri="{FF2B5EF4-FFF2-40B4-BE49-F238E27FC236}">
                  <a16:creationId xmlns:a16="http://schemas.microsoft.com/office/drawing/2014/main" id="{F7EF67C9-DB64-4CA0-92C4-B4B1BF1D30D5}"/>
                </a:ext>
              </a:extLst>
            </p:cNvPr>
            <p:cNvSpPr>
              <a:spLocks/>
            </p:cNvSpPr>
            <p:nvPr/>
          </p:nvSpPr>
          <p:spPr bwMode="auto">
            <a:xfrm>
              <a:off x="1835150" y="2773363"/>
              <a:ext cx="128588" cy="42863"/>
            </a:xfrm>
            <a:custGeom>
              <a:avLst/>
              <a:gdLst>
                <a:gd name="T0" fmla="*/ 152 w 888"/>
                <a:gd name="T1" fmla="*/ 0 h 300"/>
                <a:gd name="T2" fmla="*/ 888 w 888"/>
                <a:gd name="T3" fmla="*/ 0 h 300"/>
                <a:gd name="T4" fmla="*/ 829 w 888"/>
                <a:gd name="T5" fmla="*/ 53 h 300"/>
                <a:gd name="T6" fmla="*/ 774 w 888"/>
                <a:gd name="T7" fmla="*/ 110 h 300"/>
                <a:gd name="T8" fmla="*/ 721 w 888"/>
                <a:gd name="T9" fmla="*/ 170 h 300"/>
                <a:gd name="T10" fmla="*/ 674 w 888"/>
                <a:gd name="T11" fmla="*/ 234 h 300"/>
                <a:gd name="T12" fmla="*/ 630 w 888"/>
                <a:gd name="T13" fmla="*/ 300 h 300"/>
                <a:gd name="T14" fmla="*/ 152 w 888"/>
                <a:gd name="T15" fmla="*/ 300 h 300"/>
                <a:gd name="T16" fmla="*/ 121 w 888"/>
                <a:gd name="T17" fmla="*/ 297 h 300"/>
                <a:gd name="T18" fmla="*/ 93 w 888"/>
                <a:gd name="T19" fmla="*/ 289 h 300"/>
                <a:gd name="T20" fmla="*/ 67 w 888"/>
                <a:gd name="T21" fmla="*/ 274 h 300"/>
                <a:gd name="T22" fmla="*/ 45 w 888"/>
                <a:gd name="T23" fmla="*/ 256 h 300"/>
                <a:gd name="T24" fmla="*/ 26 w 888"/>
                <a:gd name="T25" fmla="*/ 234 h 300"/>
                <a:gd name="T26" fmla="*/ 13 w 888"/>
                <a:gd name="T27" fmla="*/ 209 h 300"/>
                <a:gd name="T28" fmla="*/ 3 w 888"/>
                <a:gd name="T29" fmla="*/ 179 h 300"/>
                <a:gd name="T30" fmla="*/ 0 w 888"/>
                <a:gd name="T31" fmla="*/ 149 h 300"/>
                <a:gd name="T32" fmla="*/ 3 w 888"/>
                <a:gd name="T33" fmla="*/ 119 h 300"/>
                <a:gd name="T34" fmla="*/ 13 w 888"/>
                <a:gd name="T35" fmla="*/ 91 h 300"/>
                <a:gd name="T36" fmla="*/ 26 w 888"/>
                <a:gd name="T37" fmla="*/ 66 h 300"/>
                <a:gd name="T38" fmla="*/ 45 w 888"/>
                <a:gd name="T39" fmla="*/ 43 h 300"/>
                <a:gd name="T40" fmla="*/ 67 w 888"/>
                <a:gd name="T41" fmla="*/ 26 h 300"/>
                <a:gd name="T42" fmla="*/ 93 w 888"/>
                <a:gd name="T43" fmla="*/ 11 h 300"/>
                <a:gd name="T44" fmla="*/ 121 w 888"/>
                <a:gd name="T45" fmla="*/ 3 h 300"/>
                <a:gd name="T46" fmla="*/ 152 w 888"/>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8" h="300">
                  <a:moveTo>
                    <a:pt x="152" y="0"/>
                  </a:moveTo>
                  <a:lnTo>
                    <a:pt x="888" y="0"/>
                  </a:lnTo>
                  <a:lnTo>
                    <a:pt x="829" y="53"/>
                  </a:lnTo>
                  <a:lnTo>
                    <a:pt x="774" y="110"/>
                  </a:lnTo>
                  <a:lnTo>
                    <a:pt x="721" y="170"/>
                  </a:lnTo>
                  <a:lnTo>
                    <a:pt x="674" y="234"/>
                  </a:lnTo>
                  <a:lnTo>
                    <a:pt x="630" y="300"/>
                  </a:lnTo>
                  <a:lnTo>
                    <a:pt x="152" y="300"/>
                  </a:lnTo>
                  <a:lnTo>
                    <a:pt x="121" y="297"/>
                  </a:lnTo>
                  <a:lnTo>
                    <a:pt x="93" y="289"/>
                  </a:lnTo>
                  <a:lnTo>
                    <a:pt x="67" y="274"/>
                  </a:lnTo>
                  <a:lnTo>
                    <a:pt x="45" y="256"/>
                  </a:lnTo>
                  <a:lnTo>
                    <a:pt x="26" y="234"/>
                  </a:lnTo>
                  <a:lnTo>
                    <a:pt x="13" y="209"/>
                  </a:lnTo>
                  <a:lnTo>
                    <a:pt x="3" y="179"/>
                  </a:lnTo>
                  <a:lnTo>
                    <a:pt x="0" y="149"/>
                  </a:lnTo>
                  <a:lnTo>
                    <a:pt x="3" y="119"/>
                  </a:lnTo>
                  <a:lnTo>
                    <a:pt x="13" y="91"/>
                  </a:lnTo>
                  <a:lnTo>
                    <a:pt x="26" y="66"/>
                  </a:lnTo>
                  <a:lnTo>
                    <a:pt x="45" y="43"/>
                  </a:lnTo>
                  <a:lnTo>
                    <a:pt x="67" y="26"/>
                  </a:lnTo>
                  <a:lnTo>
                    <a:pt x="93" y="11"/>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16" name="Freeform 28">
              <a:extLst>
                <a:ext uri="{FF2B5EF4-FFF2-40B4-BE49-F238E27FC236}">
                  <a16:creationId xmlns:a16="http://schemas.microsoft.com/office/drawing/2014/main" id="{73A54B93-B565-484A-9E80-542FB4A79B37}"/>
                </a:ext>
              </a:extLst>
            </p:cNvPr>
            <p:cNvSpPr>
              <a:spLocks/>
            </p:cNvSpPr>
            <p:nvPr/>
          </p:nvSpPr>
          <p:spPr bwMode="auto">
            <a:xfrm>
              <a:off x="1835150" y="2992438"/>
              <a:ext cx="123825" cy="42863"/>
            </a:xfrm>
            <a:custGeom>
              <a:avLst/>
              <a:gdLst>
                <a:gd name="T0" fmla="*/ 152 w 861"/>
                <a:gd name="T1" fmla="*/ 0 h 300"/>
                <a:gd name="T2" fmla="*/ 615 w 861"/>
                <a:gd name="T3" fmla="*/ 0 h 300"/>
                <a:gd name="T4" fmla="*/ 655 w 861"/>
                <a:gd name="T5" fmla="*/ 66 h 300"/>
                <a:gd name="T6" fmla="*/ 701 w 861"/>
                <a:gd name="T7" fmla="*/ 130 h 300"/>
                <a:gd name="T8" fmla="*/ 751 w 861"/>
                <a:gd name="T9" fmla="*/ 190 h 300"/>
                <a:gd name="T10" fmla="*/ 804 w 861"/>
                <a:gd name="T11" fmla="*/ 247 h 300"/>
                <a:gd name="T12" fmla="*/ 861 w 861"/>
                <a:gd name="T13" fmla="*/ 300 h 300"/>
                <a:gd name="T14" fmla="*/ 152 w 861"/>
                <a:gd name="T15" fmla="*/ 300 h 300"/>
                <a:gd name="T16" fmla="*/ 121 w 861"/>
                <a:gd name="T17" fmla="*/ 297 h 300"/>
                <a:gd name="T18" fmla="*/ 93 w 861"/>
                <a:gd name="T19" fmla="*/ 289 h 300"/>
                <a:gd name="T20" fmla="*/ 67 w 861"/>
                <a:gd name="T21" fmla="*/ 275 h 300"/>
                <a:gd name="T22" fmla="*/ 45 w 861"/>
                <a:gd name="T23" fmla="*/ 257 h 300"/>
                <a:gd name="T24" fmla="*/ 26 w 861"/>
                <a:gd name="T25" fmla="*/ 235 h 300"/>
                <a:gd name="T26" fmla="*/ 13 w 861"/>
                <a:gd name="T27" fmla="*/ 209 h 300"/>
                <a:gd name="T28" fmla="*/ 3 w 861"/>
                <a:gd name="T29" fmla="*/ 181 h 300"/>
                <a:gd name="T30" fmla="*/ 0 w 861"/>
                <a:gd name="T31" fmla="*/ 151 h 300"/>
                <a:gd name="T32" fmla="*/ 3 w 861"/>
                <a:gd name="T33" fmla="*/ 119 h 300"/>
                <a:gd name="T34" fmla="*/ 13 w 861"/>
                <a:gd name="T35" fmla="*/ 91 h 300"/>
                <a:gd name="T36" fmla="*/ 26 w 861"/>
                <a:gd name="T37" fmla="*/ 66 h 300"/>
                <a:gd name="T38" fmla="*/ 45 w 861"/>
                <a:gd name="T39" fmla="*/ 44 h 300"/>
                <a:gd name="T40" fmla="*/ 67 w 861"/>
                <a:gd name="T41" fmla="*/ 26 h 300"/>
                <a:gd name="T42" fmla="*/ 93 w 861"/>
                <a:gd name="T43" fmla="*/ 11 h 300"/>
                <a:gd name="T44" fmla="*/ 121 w 861"/>
                <a:gd name="T45" fmla="*/ 3 h 300"/>
                <a:gd name="T46" fmla="*/ 152 w 861"/>
                <a:gd name="T4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1" h="300">
                  <a:moveTo>
                    <a:pt x="152" y="0"/>
                  </a:moveTo>
                  <a:lnTo>
                    <a:pt x="615" y="0"/>
                  </a:lnTo>
                  <a:lnTo>
                    <a:pt x="655" y="66"/>
                  </a:lnTo>
                  <a:lnTo>
                    <a:pt x="701" y="130"/>
                  </a:lnTo>
                  <a:lnTo>
                    <a:pt x="751" y="190"/>
                  </a:lnTo>
                  <a:lnTo>
                    <a:pt x="804" y="247"/>
                  </a:lnTo>
                  <a:lnTo>
                    <a:pt x="861" y="300"/>
                  </a:lnTo>
                  <a:lnTo>
                    <a:pt x="152" y="300"/>
                  </a:lnTo>
                  <a:lnTo>
                    <a:pt x="121" y="297"/>
                  </a:lnTo>
                  <a:lnTo>
                    <a:pt x="93" y="289"/>
                  </a:lnTo>
                  <a:lnTo>
                    <a:pt x="67" y="275"/>
                  </a:lnTo>
                  <a:lnTo>
                    <a:pt x="45" y="257"/>
                  </a:lnTo>
                  <a:lnTo>
                    <a:pt x="26" y="235"/>
                  </a:lnTo>
                  <a:lnTo>
                    <a:pt x="13" y="209"/>
                  </a:lnTo>
                  <a:lnTo>
                    <a:pt x="3" y="181"/>
                  </a:lnTo>
                  <a:lnTo>
                    <a:pt x="0" y="151"/>
                  </a:lnTo>
                  <a:lnTo>
                    <a:pt x="3" y="119"/>
                  </a:lnTo>
                  <a:lnTo>
                    <a:pt x="13" y="91"/>
                  </a:lnTo>
                  <a:lnTo>
                    <a:pt x="26" y="66"/>
                  </a:lnTo>
                  <a:lnTo>
                    <a:pt x="45" y="44"/>
                  </a:lnTo>
                  <a:lnTo>
                    <a:pt x="67" y="26"/>
                  </a:lnTo>
                  <a:lnTo>
                    <a:pt x="93" y="11"/>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18" name="Freeform 29">
              <a:extLst>
                <a:ext uri="{FF2B5EF4-FFF2-40B4-BE49-F238E27FC236}">
                  <a16:creationId xmlns:a16="http://schemas.microsoft.com/office/drawing/2014/main" id="{C7AC87A3-F8C9-45C6-9916-5CE2FDE6C58B}"/>
                </a:ext>
              </a:extLst>
            </p:cNvPr>
            <p:cNvSpPr>
              <a:spLocks/>
            </p:cNvSpPr>
            <p:nvPr/>
          </p:nvSpPr>
          <p:spPr bwMode="auto">
            <a:xfrm>
              <a:off x="1835150" y="3046413"/>
              <a:ext cx="203200" cy="44450"/>
            </a:xfrm>
            <a:custGeom>
              <a:avLst/>
              <a:gdLst>
                <a:gd name="T0" fmla="*/ 152 w 1414"/>
                <a:gd name="T1" fmla="*/ 0 h 301"/>
                <a:gd name="T2" fmla="*/ 958 w 1414"/>
                <a:gd name="T3" fmla="*/ 0 h 301"/>
                <a:gd name="T4" fmla="*/ 1027 w 1414"/>
                <a:gd name="T5" fmla="*/ 46 h 301"/>
                <a:gd name="T6" fmla="*/ 1099 w 1414"/>
                <a:gd name="T7" fmla="*/ 88 h 301"/>
                <a:gd name="T8" fmla="*/ 1174 w 1414"/>
                <a:gd name="T9" fmla="*/ 124 h 301"/>
                <a:gd name="T10" fmla="*/ 1251 w 1414"/>
                <a:gd name="T11" fmla="*/ 155 h 301"/>
                <a:gd name="T12" fmla="*/ 1332 w 1414"/>
                <a:gd name="T13" fmla="*/ 181 h 301"/>
                <a:gd name="T14" fmla="*/ 1414 w 1414"/>
                <a:gd name="T15" fmla="*/ 202 h 301"/>
                <a:gd name="T16" fmla="*/ 1403 w 1414"/>
                <a:gd name="T17" fmla="*/ 226 h 301"/>
                <a:gd name="T18" fmla="*/ 1388 w 1414"/>
                <a:gd name="T19" fmla="*/ 247 h 301"/>
                <a:gd name="T20" fmla="*/ 1370 w 1414"/>
                <a:gd name="T21" fmla="*/ 266 h 301"/>
                <a:gd name="T22" fmla="*/ 1349 w 1414"/>
                <a:gd name="T23" fmla="*/ 280 h 301"/>
                <a:gd name="T24" fmla="*/ 1325 w 1414"/>
                <a:gd name="T25" fmla="*/ 292 h 301"/>
                <a:gd name="T26" fmla="*/ 1300 w 1414"/>
                <a:gd name="T27" fmla="*/ 299 h 301"/>
                <a:gd name="T28" fmla="*/ 1273 w 1414"/>
                <a:gd name="T29" fmla="*/ 301 h 301"/>
                <a:gd name="T30" fmla="*/ 152 w 1414"/>
                <a:gd name="T31" fmla="*/ 301 h 301"/>
                <a:gd name="T32" fmla="*/ 121 w 1414"/>
                <a:gd name="T33" fmla="*/ 298 h 301"/>
                <a:gd name="T34" fmla="*/ 93 w 1414"/>
                <a:gd name="T35" fmla="*/ 290 h 301"/>
                <a:gd name="T36" fmla="*/ 67 w 1414"/>
                <a:gd name="T37" fmla="*/ 275 h 301"/>
                <a:gd name="T38" fmla="*/ 45 w 1414"/>
                <a:gd name="T39" fmla="*/ 257 h 301"/>
                <a:gd name="T40" fmla="*/ 26 w 1414"/>
                <a:gd name="T41" fmla="*/ 234 h 301"/>
                <a:gd name="T42" fmla="*/ 13 w 1414"/>
                <a:gd name="T43" fmla="*/ 210 h 301"/>
                <a:gd name="T44" fmla="*/ 3 w 1414"/>
                <a:gd name="T45" fmla="*/ 180 h 301"/>
                <a:gd name="T46" fmla="*/ 0 w 1414"/>
                <a:gd name="T47" fmla="*/ 150 h 301"/>
                <a:gd name="T48" fmla="*/ 3 w 1414"/>
                <a:gd name="T49" fmla="*/ 120 h 301"/>
                <a:gd name="T50" fmla="*/ 13 w 1414"/>
                <a:gd name="T51" fmla="*/ 92 h 301"/>
                <a:gd name="T52" fmla="*/ 26 w 1414"/>
                <a:gd name="T53" fmla="*/ 66 h 301"/>
                <a:gd name="T54" fmla="*/ 45 w 1414"/>
                <a:gd name="T55" fmla="*/ 44 h 301"/>
                <a:gd name="T56" fmla="*/ 67 w 1414"/>
                <a:gd name="T57" fmla="*/ 25 h 301"/>
                <a:gd name="T58" fmla="*/ 93 w 1414"/>
                <a:gd name="T59" fmla="*/ 12 h 301"/>
                <a:gd name="T60" fmla="*/ 121 w 1414"/>
                <a:gd name="T61" fmla="*/ 4 h 301"/>
                <a:gd name="T62" fmla="*/ 152 w 1414"/>
                <a:gd name="T63"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4" h="301">
                  <a:moveTo>
                    <a:pt x="152" y="0"/>
                  </a:moveTo>
                  <a:lnTo>
                    <a:pt x="958" y="0"/>
                  </a:lnTo>
                  <a:lnTo>
                    <a:pt x="1027" y="46"/>
                  </a:lnTo>
                  <a:lnTo>
                    <a:pt x="1099" y="88"/>
                  </a:lnTo>
                  <a:lnTo>
                    <a:pt x="1174" y="124"/>
                  </a:lnTo>
                  <a:lnTo>
                    <a:pt x="1251" y="155"/>
                  </a:lnTo>
                  <a:lnTo>
                    <a:pt x="1332" y="181"/>
                  </a:lnTo>
                  <a:lnTo>
                    <a:pt x="1414" y="202"/>
                  </a:lnTo>
                  <a:lnTo>
                    <a:pt x="1403" y="226"/>
                  </a:lnTo>
                  <a:lnTo>
                    <a:pt x="1388" y="247"/>
                  </a:lnTo>
                  <a:lnTo>
                    <a:pt x="1370" y="266"/>
                  </a:lnTo>
                  <a:lnTo>
                    <a:pt x="1349" y="280"/>
                  </a:lnTo>
                  <a:lnTo>
                    <a:pt x="1325" y="292"/>
                  </a:lnTo>
                  <a:lnTo>
                    <a:pt x="1300" y="299"/>
                  </a:lnTo>
                  <a:lnTo>
                    <a:pt x="1273" y="301"/>
                  </a:lnTo>
                  <a:lnTo>
                    <a:pt x="152" y="301"/>
                  </a:lnTo>
                  <a:lnTo>
                    <a:pt x="121" y="298"/>
                  </a:lnTo>
                  <a:lnTo>
                    <a:pt x="93" y="290"/>
                  </a:lnTo>
                  <a:lnTo>
                    <a:pt x="67" y="275"/>
                  </a:lnTo>
                  <a:lnTo>
                    <a:pt x="45" y="257"/>
                  </a:lnTo>
                  <a:lnTo>
                    <a:pt x="26" y="234"/>
                  </a:lnTo>
                  <a:lnTo>
                    <a:pt x="13" y="210"/>
                  </a:lnTo>
                  <a:lnTo>
                    <a:pt x="3" y="180"/>
                  </a:lnTo>
                  <a:lnTo>
                    <a:pt x="0" y="150"/>
                  </a:lnTo>
                  <a:lnTo>
                    <a:pt x="3" y="120"/>
                  </a:lnTo>
                  <a:lnTo>
                    <a:pt x="13" y="92"/>
                  </a:lnTo>
                  <a:lnTo>
                    <a:pt x="26" y="66"/>
                  </a:lnTo>
                  <a:lnTo>
                    <a:pt x="45" y="44"/>
                  </a:lnTo>
                  <a:lnTo>
                    <a:pt x="67" y="25"/>
                  </a:lnTo>
                  <a:lnTo>
                    <a:pt x="93" y="12"/>
                  </a:lnTo>
                  <a:lnTo>
                    <a:pt x="121" y="4"/>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19" name="Freeform 30">
              <a:extLst>
                <a:ext uri="{FF2B5EF4-FFF2-40B4-BE49-F238E27FC236}">
                  <a16:creationId xmlns:a16="http://schemas.microsoft.com/office/drawing/2014/main" id="{D3F1C969-0AB8-441E-A572-6C81E1D10B61}"/>
                </a:ext>
              </a:extLst>
            </p:cNvPr>
            <p:cNvSpPr>
              <a:spLocks/>
            </p:cNvSpPr>
            <p:nvPr/>
          </p:nvSpPr>
          <p:spPr bwMode="auto">
            <a:xfrm>
              <a:off x="1835150" y="3101976"/>
              <a:ext cx="204788" cy="42863"/>
            </a:xfrm>
            <a:custGeom>
              <a:avLst/>
              <a:gdLst>
                <a:gd name="T0" fmla="*/ 152 w 1424"/>
                <a:gd name="T1" fmla="*/ 0 h 302"/>
                <a:gd name="T2" fmla="*/ 1273 w 1424"/>
                <a:gd name="T3" fmla="*/ 0 h 302"/>
                <a:gd name="T4" fmla="*/ 1303 w 1424"/>
                <a:gd name="T5" fmla="*/ 3 h 302"/>
                <a:gd name="T6" fmla="*/ 1332 w 1424"/>
                <a:gd name="T7" fmla="*/ 13 h 302"/>
                <a:gd name="T8" fmla="*/ 1357 w 1424"/>
                <a:gd name="T9" fmla="*/ 26 h 302"/>
                <a:gd name="T10" fmla="*/ 1380 w 1424"/>
                <a:gd name="T11" fmla="*/ 45 h 302"/>
                <a:gd name="T12" fmla="*/ 1398 w 1424"/>
                <a:gd name="T13" fmla="*/ 67 h 302"/>
                <a:gd name="T14" fmla="*/ 1412 w 1424"/>
                <a:gd name="T15" fmla="*/ 92 h 302"/>
                <a:gd name="T16" fmla="*/ 1421 w 1424"/>
                <a:gd name="T17" fmla="*/ 121 h 302"/>
                <a:gd name="T18" fmla="*/ 1424 w 1424"/>
                <a:gd name="T19" fmla="*/ 151 h 302"/>
                <a:gd name="T20" fmla="*/ 1421 w 1424"/>
                <a:gd name="T21" fmla="*/ 181 h 302"/>
                <a:gd name="T22" fmla="*/ 1412 w 1424"/>
                <a:gd name="T23" fmla="*/ 209 h 302"/>
                <a:gd name="T24" fmla="*/ 1398 w 1424"/>
                <a:gd name="T25" fmla="*/ 235 h 302"/>
                <a:gd name="T26" fmla="*/ 1380 w 1424"/>
                <a:gd name="T27" fmla="*/ 257 h 302"/>
                <a:gd name="T28" fmla="*/ 1357 w 1424"/>
                <a:gd name="T29" fmla="*/ 276 h 302"/>
                <a:gd name="T30" fmla="*/ 1332 w 1424"/>
                <a:gd name="T31" fmla="*/ 289 h 302"/>
                <a:gd name="T32" fmla="*/ 1303 w 1424"/>
                <a:gd name="T33" fmla="*/ 299 h 302"/>
                <a:gd name="T34" fmla="*/ 1273 w 1424"/>
                <a:gd name="T35" fmla="*/ 302 h 302"/>
                <a:gd name="T36" fmla="*/ 152 w 1424"/>
                <a:gd name="T37" fmla="*/ 302 h 302"/>
                <a:gd name="T38" fmla="*/ 121 w 1424"/>
                <a:gd name="T39" fmla="*/ 299 h 302"/>
                <a:gd name="T40" fmla="*/ 93 w 1424"/>
                <a:gd name="T41" fmla="*/ 289 h 302"/>
                <a:gd name="T42" fmla="*/ 67 w 1424"/>
                <a:gd name="T43" fmla="*/ 276 h 302"/>
                <a:gd name="T44" fmla="*/ 45 w 1424"/>
                <a:gd name="T45" fmla="*/ 257 h 302"/>
                <a:gd name="T46" fmla="*/ 26 w 1424"/>
                <a:gd name="T47" fmla="*/ 235 h 302"/>
                <a:gd name="T48" fmla="*/ 13 w 1424"/>
                <a:gd name="T49" fmla="*/ 209 h 302"/>
                <a:gd name="T50" fmla="*/ 3 w 1424"/>
                <a:gd name="T51" fmla="*/ 181 h 302"/>
                <a:gd name="T52" fmla="*/ 0 w 1424"/>
                <a:gd name="T53" fmla="*/ 151 h 302"/>
                <a:gd name="T54" fmla="*/ 3 w 1424"/>
                <a:gd name="T55" fmla="*/ 121 h 302"/>
                <a:gd name="T56" fmla="*/ 13 w 1424"/>
                <a:gd name="T57" fmla="*/ 92 h 302"/>
                <a:gd name="T58" fmla="*/ 26 w 1424"/>
                <a:gd name="T59" fmla="*/ 67 h 302"/>
                <a:gd name="T60" fmla="*/ 45 w 1424"/>
                <a:gd name="T61" fmla="*/ 45 h 302"/>
                <a:gd name="T62" fmla="*/ 67 w 1424"/>
                <a:gd name="T63" fmla="*/ 26 h 302"/>
                <a:gd name="T64" fmla="*/ 93 w 1424"/>
                <a:gd name="T65" fmla="*/ 13 h 302"/>
                <a:gd name="T66" fmla="*/ 121 w 1424"/>
                <a:gd name="T67" fmla="*/ 3 h 302"/>
                <a:gd name="T68" fmla="*/ 152 w 1424"/>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4" h="302">
                  <a:moveTo>
                    <a:pt x="152" y="0"/>
                  </a:moveTo>
                  <a:lnTo>
                    <a:pt x="1273" y="0"/>
                  </a:lnTo>
                  <a:lnTo>
                    <a:pt x="1303" y="3"/>
                  </a:lnTo>
                  <a:lnTo>
                    <a:pt x="1332" y="13"/>
                  </a:lnTo>
                  <a:lnTo>
                    <a:pt x="1357" y="26"/>
                  </a:lnTo>
                  <a:lnTo>
                    <a:pt x="1380" y="45"/>
                  </a:lnTo>
                  <a:lnTo>
                    <a:pt x="1398" y="67"/>
                  </a:lnTo>
                  <a:lnTo>
                    <a:pt x="1412" y="92"/>
                  </a:lnTo>
                  <a:lnTo>
                    <a:pt x="1421" y="121"/>
                  </a:lnTo>
                  <a:lnTo>
                    <a:pt x="1424" y="151"/>
                  </a:lnTo>
                  <a:lnTo>
                    <a:pt x="1421" y="181"/>
                  </a:lnTo>
                  <a:lnTo>
                    <a:pt x="1412" y="209"/>
                  </a:lnTo>
                  <a:lnTo>
                    <a:pt x="1398" y="235"/>
                  </a:lnTo>
                  <a:lnTo>
                    <a:pt x="1380" y="257"/>
                  </a:lnTo>
                  <a:lnTo>
                    <a:pt x="1357" y="276"/>
                  </a:lnTo>
                  <a:lnTo>
                    <a:pt x="1332" y="289"/>
                  </a:lnTo>
                  <a:lnTo>
                    <a:pt x="1303" y="299"/>
                  </a:lnTo>
                  <a:lnTo>
                    <a:pt x="1273" y="302"/>
                  </a:lnTo>
                  <a:lnTo>
                    <a:pt x="152" y="302"/>
                  </a:lnTo>
                  <a:lnTo>
                    <a:pt x="121" y="299"/>
                  </a:lnTo>
                  <a:lnTo>
                    <a:pt x="93" y="289"/>
                  </a:lnTo>
                  <a:lnTo>
                    <a:pt x="67" y="276"/>
                  </a:lnTo>
                  <a:lnTo>
                    <a:pt x="45" y="257"/>
                  </a:lnTo>
                  <a:lnTo>
                    <a:pt x="26" y="235"/>
                  </a:lnTo>
                  <a:lnTo>
                    <a:pt x="13" y="209"/>
                  </a:lnTo>
                  <a:lnTo>
                    <a:pt x="3" y="181"/>
                  </a:lnTo>
                  <a:lnTo>
                    <a:pt x="0" y="151"/>
                  </a:lnTo>
                  <a:lnTo>
                    <a:pt x="3" y="121"/>
                  </a:lnTo>
                  <a:lnTo>
                    <a:pt x="13" y="92"/>
                  </a:lnTo>
                  <a:lnTo>
                    <a:pt x="26" y="67"/>
                  </a:lnTo>
                  <a:lnTo>
                    <a:pt x="45" y="45"/>
                  </a:lnTo>
                  <a:lnTo>
                    <a:pt x="67" y="26"/>
                  </a:lnTo>
                  <a:lnTo>
                    <a:pt x="93" y="13"/>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20" name="Freeform 31">
              <a:extLst>
                <a:ext uri="{FF2B5EF4-FFF2-40B4-BE49-F238E27FC236}">
                  <a16:creationId xmlns:a16="http://schemas.microsoft.com/office/drawing/2014/main" id="{1BA4A038-9661-4DCF-BE8A-BF9AD529C400}"/>
                </a:ext>
              </a:extLst>
            </p:cNvPr>
            <p:cNvSpPr>
              <a:spLocks noEditPoints="1"/>
            </p:cNvSpPr>
            <p:nvPr/>
          </p:nvSpPr>
          <p:spPr bwMode="auto">
            <a:xfrm>
              <a:off x="1922463" y="2754313"/>
              <a:ext cx="306388" cy="303213"/>
            </a:xfrm>
            <a:custGeom>
              <a:avLst/>
              <a:gdLst>
                <a:gd name="T0" fmla="*/ 924 w 2119"/>
                <a:gd name="T1" fmla="*/ 314 h 2106"/>
                <a:gd name="T2" fmla="*/ 735 w 2119"/>
                <a:gd name="T3" fmla="*/ 374 h 2106"/>
                <a:gd name="T4" fmla="*/ 573 w 2119"/>
                <a:gd name="T5" fmla="*/ 479 h 2106"/>
                <a:gd name="T6" fmla="*/ 441 w 2119"/>
                <a:gd name="T7" fmla="*/ 620 h 2106"/>
                <a:gd name="T8" fmla="*/ 350 w 2119"/>
                <a:gd name="T9" fmla="*/ 792 h 2106"/>
                <a:gd name="T10" fmla="*/ 306 w 2119"/>
                <a:gd name="T11" fmla="*/ 985 h 2106"/>
                <a:gd name="T12" fmla="*/ 315 w 2119"/>
                <a:gd name="T13" fmla="*/ 1188 h 2106"/>
                <a:gd name="T14" fmla="*/ 376 w 2119"/>
                <a:gd name="T15" fmla="*/ 1375 h 2106"/>
                <a:gd name="T16" fmla="*/ 481 w 2119"/>
                <a:gd name="T17" fmla="*/ 1538 h 2106"/>
                <a:gd name="T18" fmla="*/ 623 w 2119"/>
                <a:gd name="T19" fmla="*/ 1668 h 2106"/>
                <a:gd name="T20" fmla="*/ 796 w 2119"/>
                <a:gd name="T21" fmla="*/ 1758 h 2106"/>
                <a:gd name="T22" fmla="*/ 991 w 2119"/>
                <a:gd name="T23" fmla="*/ 1803 h 2106"/>
                <a:gd name="T24" fmla="*/ 1196 w 2119"/>
                <a:gd name="T25" fmla="*/ 1793 h 2106"/>
                <a:gd name="T26" fmla="*/ 1384 w 2119"/>
                <a:gd name="T27" fmla="*/ 1733 h 2106"/>
                <a:gd name="T28" fmla="*/ 1548 w 2119"/>
                <a:gd name="T29" fmla="*/ 1628 h 2106"/>
                <a:gd name="T30" fmla="*/ 1678 w 2119"/>
                <a:gd name="T31" fmla="*/ 1487 h 2106"/>
                <a:gd name="T32" fmla="*/ 1770 w 2119"/>
                <a:gd name="T33" fmla="*/ 1316 h 2106"/>
                <a:gd name="T34" fmla="*/ 1813 w 2119"/>
                <a:gd name="T35" fmla="*/ 1122 h 2106"/>
                <a:gd name="T36" fmla="*/ 1804 w 2119"/>
                <a:gd name="T37" fmla="*/ 919 h 2106"/>
                <a:gd name="T38" fmla="*/ 1743 w 2119"/>
                <a:gd name="T39" fmla="*/ 732 h 2106"/>
                <a:gd name="T40" fmla="*/ 1639 w 2119"/>
                <a:gd name="T41" fmla="*/ 569 h 2106"/>
                <a:gd name="T42" fmla="*/ 1496 w 2119"/>
                <a:gd name="T43" fmla="*/ 439 h 2106"/>
                <a:gd name="T44" fmla="*/ 1324 w 2119"/>
                <a:gd name="T45" fmla="*/ 349 h 2106"/>
                <a:gd name="T46" fmla="*/ 1129 w 2119"/>
                <a:gd name="T47" fmla="*/ 304 h 2106"/>
                <a:gd name="T48" fmla="*/ 1142 w 2119"/>
                <a:gd name="T49" fmla="*/ 4 h 2106"/>
                <a:gd name="T50" fmla="*/ 1379 w 2119"/>
                <a:gd name="T51" fmla="*/ 49 h 2106"/>
                <a:gd name="T52" fmla="*/ 1595 w 2119"/>
                <a:gd name="T53" fmla="*/ 145 h 2106"/>
                <a:gd name="T54" fmla="*/ 1781 w 2119"/>
                <a:gd name="T55" fmla="*/ 282 h 2106"/>
                <a:gd name="T56" fmla="*/ 1933 w 2119"/>
                <a:gd name="T57" fmla="*/ 457 h 2106"/>
                <a:gd name="T58" fmla="*/ 2044 w 2119"/>
                <a:gd name="T59" fmla="*/ 662 h 2106"/>
                <a:gd name="T60" fmla="*/ 2107 w 2119"/>
                <a:gd name="T61" fmla="*/ 891 h 2106"/>
                <a:gd name="T62" fmla="*/ 2116 w 2119"/>
                <a:gd name="T63" fmla="*/ 1136 h 2106"/>
                <a:gd name="T64" fmla="*/ 2070 w 2119"/>
                <a:gd name="T65" fmla="*/ 1371 h 2106"/>
                <a:gd name="T66" fmla="*/ 1975 w 2119"/>
                <a:gd name="T67" fmla="*/ 1584 h 2106"/>
                <a:gd name="T68" fmla="*/ 1835 w 2119"/>
                <a:gd name="T69" fmla="*/ 1770 h 2106"/>
                <a:gd name="T70" fmla="*/ 1660 w 2119"/>
                <a:gd name="T71" fmla="*/ 1921 h 2106"/>
                <a:gd name="T72" fmla="*/ 1453 w 2119"/>
                <a:gd name="T73" fmla="*/ 2031 h 2106"/>
                <a:gd name="T74" fmla="*/ 1224 w 2119"/>
                <a:gd name="T75" fmla="*/ 2094 h 2106"/>
                <a:gd name="T76" fmla="*/ 977 w 2119"/>
                <a:gd name="T77" fmla="*/ 2103 h 2106"/>
                <a:gd name="T78" fmla="*/ 740 w 2119"/>
                <a:gd name="T79" fmla="*/ 2058 h 2106"/>
                <a:gd name="T80" fmla="*/ 526 w 2119"/>
                <a:gd name="T81" fmla="*/ 1962 h 2106"/>
                <a:gd name="T82" fmla="*/ 338 w 2119"/>
                <a:gd name="T83" fmla="*/ 1825 h 2106"/>
                <a:gd name="T84" fmla="*/ 187 w 2119"/>
                <a:gd name="T85" fmla="*/ 1650 h 2106"/>
                <a:gd name="T86" fmla="*/ 76 w 2119"/>
                <a:gd name="T87" fmla="*/ 1445 h 2106"/>
                <a:gd name="T88" fmla="*/ 13 w 2119"/>
                <a:gd name="T89" fmla="*/ 1216 h 2106"/>
                <a:gd name="T90" fmla="*/ 3 w 2119"/>
                <a:gd name="T91" fmla="*/ 972 h 2106"/>
                <a:gd name="T92" fmla="*/ 49 w 2119"/>
                <a:gd name="T93" fmla="*/ 736 h 2106"/>
                <a:gd name="T94" fmla="*/ 145 w 2119"/>
                <a:gd name="T95" fmla="*/ 523 h 2106"/>
                <a:gd name="T96" fmla="*/ 284 w 2119"/>
                <a:gd name="T97" fmla="*/ 337 h 2106"/>
                <a:gd name="T98" fmla="*/ 460 w 2119"/>
                <a:gd name="T99" fmla="*/ 187 h 2106"/>
                <a:gd name="T100" fmla="*/ 666 w 2119"/>
                <a:gd name="T101" fmla="*/ 76 h 2106"/>
                <a:gd name="T102" fmla="*/ 896 w 2119"/>
                <a:gd name="T103" fmla="*/ 13 h 2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9" h="2106">
                  <a:moveTo>
                    <a:pt x="1060" y="301"/>
                  </a:moveTo>
                  <a:lnTo>
                    <a:pt x="991" y="304"/>
                  </a:lnTo>
                  <a:lnTo>
                    <a:pt x="924" y="314"/>
                  </a:lnTo>
                  <a:lnTo>
                    <a:pt x="859" y="328"/>
                  </a:lnTo>
                  <a:lnTo>
                    <a:pt x="796" y="349"/>
                  </a:lnTo>
                  <a:lnTo>
                    <a:pt x="735" y="374"/>
                  </a:lnTo>
                  <a:lnTo>
                    <a:pt x="678" y="404"/>
                  </a:lnTo>
                  <a:lnTo>
                    <a:pt x="623" y="439"/>
                  </a:lnTo>
                  <a:lnTo>
                    <a:pt x="573" y="479"/>
                  </a:lnTo>
                  <a:lnTo>
                    <a:pt x="525" y="523"/>
                  </a:lnTo>
                  <a:lnTo>
                    <a:pt x="481" y="569"/>
                  </a:lnTo>
                  <a:lnTo>
                    <a:pt x="441" y="620"/>
                  </a:lnTo>
                  <a:lnTo>
                    <a:pt x="406" y="674"/>
                  </a:lnTo>
                  <a:lnTo>
                    <a:pt x="376" y="732"/>
                  </a:lnTo>
                  <a:lnTo>
                    <a:pt x="350" y="792"/>
                  </a:lnTo>
                  <a:lnTo>
                    <a:pt x="330" y="854"/>
                  </a:lnTo>
                  <a:lnTo>
                    <a:pt x="315" y="919"/>
                  </a:lnTo>
                  <a:lnTo>
                    <a:pt x="306" y="985"/>
                  </a:lnTo>
                  <a:lnTo>
                    <a:pt x="303" y="1054"/>
                  </a:lnTo>
                  <a:lnTo>
                    <a:pt x="306" y="1122"/>
                  </a:lnTo>
                  <a:lnTo>
                    <a:pt x="315" y="1188"/>
                  </a:lnTo>
                  <a:lnTo>
                    <a:pt x="330" y="1254"/>
                  </a:lnTo>
                  <a:lnTo>
                    <a:pt x="350" y="1316"/>
                  </a:lnTo>
                  <a:lnTo>
                    <a:pt x="376" y="1375"/>
                  </a:lnTo>
                  <a:lnTo>
                    <a:pt x="406" y="1433"/>
                  </a:lnTo>
                  <a:lnTo>
                    <a:pt x="441" y="1487"/>
                  </a:lnTo>
                  <a:lnTo>
                    <a:pt x="481" y="1538"/>
                  </a:lnTo>
                  <a:lnTo>
                    <a:pt x="525" y="1585"/>
                  </a:lnTo>
                  <a:lnTo>
                    <a:pt x="573" y="1628"/>
                  </a:lnTo>
                  <a:lnTo>
                    <a:pt x="623" y="1668"/>
                  </a:lnTo>
                  <a:lnTo>
                    <a:pt x="678" y="1703"/>
                  </a:lnTo>
                  <a:lnTo>
                    <a:pt x="735" y="1733"/>
                  </a:lnTo>
                  <a:lnTo>
                    <a:pt x="796" y="1758"/>
                  </a:lnTo>
                  <a:lnTo>
                    <a:pt x="859" y="1779"/>
                  </a:lnTo>
                  <a:lnTo>
                    <a:pt x="924" y="1793"/>
                  </a:lnTo>
                  <a:lnTo>
                    <a:pt x="991" y="1803"/>
                  </a:lnTo>
                  <a:lnTo>
                    <a:pt x="1060" y="1806"/>
                  </a:lnTo>
                  <a:lnTo>
                    <a:pt x="1129" y="1803"/>
                  </a:lnTo>
                  <a:lnTo>
                    <a:pt x="1196" y="1793"/>
                  </a:lnTo>
                  <a:lnTo>
                    <a:pt x="1261" y="1779"/>
                  </a:lnTo>
                  <a:lnTo>
                    <a:pt x="1324" y="1758"/>
                  </a:lnTo>
                  <a:lnTo>
                    <a:pt x="1384" y="1733"/>
                  </a:lnTo>
                  <a:lnTo>
                    <a:pt x="1442" y="1703"/>
                  </a:lnTo>
                  <a:lnTo>
                    <a:pt x="1496" y="1668"/>
                  </a:lnTo>
                  <a:lnTo>
                    <a:pt x="1548" y="1628"/>
                  </a:lnTo>
                  <a:lnTo>
                    <a:pt x="1595" y="1585"/>
                  </a:lnTo>
                  <a:lnTo>
                    <a:pt x="1639" y="1538"/>
                  </a:lnTo>
                  <a:lnTo>
                    <a:pt x="1678" y="1487"/>
                  </a:lnTo>
                  <a:lnTo>
                    <a:pt x="1713" y="1433"/>
                  </a:lnTo>
                  <a:lnTo>
                    <a:pt x="1743" y="1375"/>
                  </a:lnTo>
                  <a:lnTo>
                    <a:pt x="1770" y="1316"/>
                  </a:lnTo>
                  <a:lnTo>
                    <a:pt x="1789" y="1254"/>
                  </a:lnTo>
                  <a:lnTo>
                    <a:pt x="1804" y="1188"/>
                  </a:lnTo>
                  <a:lnTo>
                    <a:pt x="1813" y="1122"/>
                  </a:lnTo>
                  <a:lnTo>
                    <a:pt x="1817" y="1054"/>
                  </a:lnTo>
                  <a:lnTo>
                    <a:pt x="1813" y="985"/>
                  </a:lnTo>
                  <a:lnTo>
                    <a:pt x="1804" y="919"/>
                  </a:lnTo>
                  <a:lnTo>
                    <a:pt x="1789" y="854"/>
                  </a:lnTo>
                  <a:lnTo>
                    <a:pt x="1770" y="792"/>
                  </a:lnTo>
                  <a:lnTo>
                    <a:pt x="1743" y="732"/>
                  </a:lnTo>
                  <a:lnTo>
                    <a:pt x="1713" y="674"/>
                  </a:lnTo>
                  <a:lnTo>
                    <a:pt x="1678" y="620"/>
                  </a:lnTo>
                  <a:lnTo>
                    <a:pt x="1639" y="569"/>
                  </a:lnTo>
                  <a:lnTo>
                    <a:pt x="1595" y="523"/>
                  </a:lnTo>
                  <a:lnTo>
                    <a:pt x="1548" y="479"/>
                  </a:lnTo>
                  <a:lnTo>
                    <a:pt x="1496" y="439"/>
                  </a:lnTo>
                  <a:lnTo>
                    <a:pt x="1442" y="404"/>
                  </a:lnTo>
                  <a:lnTo>
                    <a:pt x="1384" y="374"/>
                  </a:lnTo>
                  <a:lnTo>
                    <a:pt x="1324" y="349"/>
                  </a:lnTo>
                  <a:lnTo>
                    <a:pt x="1261" y="328"/>
                  </a:lnTo>
                  <a:lnTo>
                    <a:pt x="1196" y="314"/>
                  </a:lnTo>
                  <a:lnTo>
                    <a:pt x="1129" y="304"/>
                  </a:lnTo>
                  <a:lnTo>
                    <a:pt x="1060" y="301"/>
                  </a:lnTo>
                  <a:close/>
                  <a:moveTo>
                    <a:pt x="1060" y="0"/>
                  </a:moveTo>
                  <a:lnTo>
                    <a:pt x="1142" y="4"/>
                  </a:lnTo>
                  <a:lnTo>
                    <a:pt x="1224" y="13"/>
                  </a:lnTo>
                  <a:lnTo>
                    <a:pt x="1303" y="29"/>
                  </a:lnTo>
                  <a:lnTo>
                    <a:pt x="1379" y="49"/>
                  </a:lnTo>
                  <a:lnTo>
                    <a:pt x="1453" y="76"/>
                  </a:lnTo>
                  <a:lnTo>
                    <a:pt x="1526" y="108"/>
                  </a:lnTo>
                  <a:lnTo>
                    <a:pt x="1595" y="145"/>
                  </a:lnTo>
                  <a:lnTo>
                    <a:pt x="1660" y="187"/>
                  </a:lnTo>
                  <a:lnTo>
                    <a:pt x="1722" y="232"/>
                  </a:lnTo>
                  <a:lnTo>
                    <a:pt x="1781" y="282"/>
                  </a:lnTo>
                  <a:lnTo>
                    <a:pt x="1835" y="337"/>
                  </a:lnTo>
                  <a:lnTo>
                    <a:pt x="1887" y="396"/>
                  </a:lnTo>
                  <a:lnTo>
                    <a:pt x="1933" y="457"/>
                  </a:lnTo>
                  <a:lnTo>
                    <a:pt x="1975" y="523"/>
                  </a:lnTo>
                  <a:lnTo>
                    <a:pt x="2011" y="591"/>
                  </a:lnTo>
                  <a:lnTo>
                    <a:pt x="2044" y="662"/>
                  </a:lnTo>
                  <a:lnTo>
                    <a:pt x="2070" y="736"/>
                  </a:lnTo>
                  <a:lnTo>
                    <a:pt x="2091" y="813"/>
                  </a:lnTo>
                  <a:lnTo>
                    <a:pt x="2107" y="891"/>
                  </a:lnTo>
                  <a:lnTo>
                    <a:pt x="2116" y="972"/>
                  </a:lnTo>
                  <a:lnTo>
                    <a:pt x="2119" y="1054"/>
                  </a:lnTo>
                  <a:lnTo>
                    <a:pt x="2116" y="1136"/>
                  </a:lnTo>
                  <a:lnTo>
                    <a:pt x="2107" y="1216"/>
                  </a:lnTo>
                  <a:lnTo>
                    <a:pt x="2091" y="1295"/>
                  </a:lnTo>
                  <a:lnTo>
                    <a:pt x="2070" y="1371"/>
                  </a:lnTo>
                  <a:lnTo>
                    <a:pt x="2044" y="1445"/>
                  </a:lnTo>
                  <a:lnTo>
                    <a:pt x="2011" y="1516"/>
                  </a:lnTo>
                  <a:lnTo>
                    <a:pt x="1975" y="1584"/>
                  </a:lnTo>
                  <a:lnTo>
                    <a:pt x="1933" y="1650"/>
                  </a:lnTo>
                  <a:lnTo>
                    <a:pt x="1887" y="1711"/>
                  </a:lnTo>
                  <a:lnTo>
                    <a:pt x="1835" y="1770"/>
                  </a:lnTo>
                  <a:lnTo>
                    <a:pt x="1781" y="1825"/>
                  </a:lnTo>
                  <a:lnTo>
                    <a:pt x="1722" y="1875"/>
                  </a:lnTo>
                  <a:lnTo>
                    <a:pt x="1660" y="1921"/>
                  </a:lnTo>
                  <a:lnTo>
                    <a:pt x="1595" y="1962"/>
                  </a:lnTo>
                  <a:lnTo>
                    <a:pt x="1526" y="1999"/>
                  </a:lnTo>
                  <a:lnTo>
                    <a:pt x="1453" y="2031"/>
                  </a:lnTo>
                  <a:lnTo>
                    <a:pt x="1379" y="2058"/>
                  </a:lnTo>
                  <a:lnTo>
                    <a:pt x="1303" y="2078"/>
                  </a:lnTo>
                  <a:lnTo>
                    <a:pt x="1224" y="2094"/>
                  </a:lnTo>
                  <a:lnTo>
                    <a:pt x="1142" y="2103"/>
                  </a:lnTo>
                  <a:lnTo>
                    <a:pt x="1060" y="2106"/>
                  </a:lnTo>
                  <a:lnTo>
                    <a:pt x="977" y="2103"/>
                  </a:lnTo>
                  <a:lnTo>
                    <a:pt x="896" y="2094"/>
                  </a:lnTo>
                  <a:lnTo>
                    <a:pt x="817" y="2078"/>
                  </a:lnTo>
                  <a:lnTo>
                    <a:pt x="740" y="2058"/>
                  </a:lnTo>
                  <a:lnTo>
                    <a:pt x="666" y="2031"/>
                  </a:lnTo>
                  <a:lnTo>
                    <a:pt x="594" y="1999"/>
                  </a:lnTo>
                  <a:lnTo>
                    <a:pt x="526" y="1962"/>
                  </a:lnTo>
                  <a:lnTo>
                    <a:pt x="460" y="1921"/>
                  </a:lnTo>
                  <a:lnTo>
                    <a:pt x="397" y="1875"/>
                  </a:lnTo>
                  <a:lnTo>
                    <a:pt x="338" y="1825"/>
                  </a:lnTo>
                  <a:lnTo>
                    <a:pt x="284" y="1770"/>
                  </a:lnTo>
                  <a:lnTo>
                    <a:pt x="233" y="1711"/>
                  </a:lnTo>
                  <a:lnTo>
                    <a:pt x="187" y="1650"/>
                  </a:lnTo>
                  <a:lnTo>
                    <a:pt x="145" y="1584"/>
                  </a:lnTo>
                  <a:lnTo>
                    <a:pt x="108" y="1516"/>
                  </a:lnTo>
                  <a:lnTo>
                    <a:pt x="76" y="1445"/>
                  </a:lnTo>
                  <a:lnTo>
                    <a:pt x="49" y="1371"/>
                  </a:lnTo>
                  <a:lnTo>
                    <a:pt x="28" y="1295"/>
                  </a:lnTo>
                  <a:lnTo>
                    <a:pt x="13" y="1216"/>
                  </a:lnTo>
                  <a:lnTo>
                    <a:pt x="3" y="1136"/>
                  </a:lnTo>
                  <a:lnTo>
                    <a:pt x="0" y="1054"/>
                  </a:lnTo>
                  <a:lnTo>
                    <a:pt x="3" y="972"/>
                  </a:lnTo>
                  <a:lnTo>
                    <a:pt x="13" y="891"/>
                  </a:lnTo>
                  <a:lnTo>
                    <a:pt x="28" y="813"/>
                  </a:lnTo>
                  <a:lnTo>
                    <a:pt x="49" y="736"/>
                  </a:lnTo>
                  <a:lnTo>
                    <a:pt x="76" y="662"/>
                  </a:lnTo>
                  <a:lnTo>
                    <a:pt x="108" y="591"/>
                  </a:lnTo>
                  <a:lnTo>
                    <a:pt x="145" y="523"/>
                  </a:lnTo>
                  <a:lnTo>
                    <a:pt x="187" y="457"/>
                  </a:lnTo>
                  <a:lnTo>
                    <a:pt x="233" y="396"/>
                  </a:lnTo>
                  <a:lnTo>
                    <a:pt x="284" y="337"/>
                  </a:lnTo>
                  <a:lnTo>
                    <a:pt x="338" y="282"/>
                  </a:lnTo>
                  <a:lnTo>
                    <a:pt x="397" y="232"/>
                  </a:lnTo>
                  <a:lnTo>
                    <a:pt x="460" y="187"/>
                  </a:lnTo>
                  <a:lnTo>
                    <a:pt x="526" y="145"/>
                  </a:lnTo>
                  <a:lnTo>
                    <a:pt x="594" y="108"/>
                  </a:lnTo>
                  <a:lnTo>
                    <a:pt x="666" y="76"/>
                  </a:lnTo>
                  <a:lnTo>
                    <a:pt x="740" y="49"/>
                  </a:lnTo>
                  <a:lnTo>
                    <a:pt x="817" y="29"/>
                  </a:lnTo>
                  <a:lnTo>
                    <a:pt x="896" y="13"/>
                  </a:lnTo>
                  <a:lnTo>
                    <a:pt x="977" y="4"/>
                  </a:lnTo>
                  <a:lnTo>
                    <a:pt x="10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221" name="Freeform 32">
              <a:extLst>
                <a:ext uri="{FF2B5EF4-FFF2-40B4-BE49-F238E27FC236}">
                  <a16:creationId xmlns:a16="http://schemas.microsoft.com/office/drawing/2014/main" id="{A1A3650C-F244-4C6E-B314-0BA4958ED5B2}"/>
                </a:ext>
              </a:extLst>
            </p:cNvPr>
            <p:cNvSpPr>
              <a:spLocks noEditPoints="1"/>
            </p:cNvSpPr>
            <p:nvPr/>
          </p:nvSpPr>
          <p:spPr bwMode="auto">
            <a:xfrm>
              <a:off x="2019300" y="2816226"/>
              <a:ext cx="112713" cy="179388"/>
            </a:xfrm>
            <a:custGeom>
              <a:avLst/>
              <a:gdLst>
                <a:gd name="T0" fmla="*/ 480 w 774"/>
                <a:gd name="T1" fmla="*/ 963 h 1241"/>
                <a:gd name="T2" fmla="*/ 565 w 774"/>
                <a:gd name="T3" fmla="*/ 921 h 1241"/>
                <a:gd name="T4" fmla="*/ 600 w 774"/>
                <a:gd name="T5" fmla="*/ 836 h 1241"/>
                <a:gd name="T6" fmla="*/ 568 w 774"/>
                <a:gd name="T7" fmla="*/ 758 h 1241"/>
                <a:gd name="T8" fmla="*/ 493 w 774"/>
                <a:gd name="T9" fmla="*/ 717 h 1241"/>
                <a:gd name="T10" fmla="*/ 348 w 774"/>
                <a:gd name="T11" fmla="*/ 259 h 1241"/>
                <a:gd name="T12" fmla="*/ 236 w 774"/>
                <a:gd name="T13" fmla="*/ 297 h 1241"/>
                <a:gd name="T14" fmla="*/ 194 w 774"/>
                <a:gd name="T15" fmla="*/ 376 h 1241"/>
                <a:gd name="T16" fmla="*/ 233 w 774"/>
                <a:gd name="T17" fmla="*/ 458 h 1241"/>
                <a:gd name="T18" fmla="*/ 348 w 774"/>
                <a:gd name="T19" fmla="*/ 505 h 1241"/>
                <a:gd name="T20" fmla="*/ 414 w 774"/>
                <a:gd name="T21" fmla="*/ 9 h 1241"/>
                <a:gd name="T22" fmla="*/ 431 w 774"/>
                <a:gd name="T23" fmla="*/ 120 h 1241"/>
                <a:gd name="T24" fmla="*/ 534 w 774"/>
                <a:gd name="T25" fmla="*/ 135 h 1241"/>
                <a:gd name="T26" fmla="*/ 648 w 774"/>
                <a:gd name="T27" fmla="*/ 179 h 1241"/>
                <a:gd name="T28" fmla="*/ 734 w 774"/>
                <a:gd name="T29" fmla="*/ 251 h 1241"/>
                <a:gd name="T30" fmla="*/ 756 w 774"/>
                <a:gd name="T31" fmla="*/ 345 h 1241"/>
                <a:gd name="T32" fmla="*/ 709 w 774"/>
                <a:gd name="T33" fmla="*/ 401 h 1241"/>
                <a:gd name="T34" fmla="*/ 640 w 774"/>
                <a:gd name="T35" fmla="*/ 402 h 1241"/>
                <a:gd name="T36" fmla="*/ 592 w 774"/>
                <a:gd name="T37" fmla="*/ 357 h 1241"/>
                <a:gd name="T38" fmla="*/ 542 w 774"/>
                <a:gd name="T39" fmla="*/ 299 h 1241"/>
                <a:gd name="T40" fmla="*/ 459 w 774"/>
                <a:gd name="T41" fmla="*/ 261 h 1241"/>
                <a:gd name="T42" fmla="*/ 498 w 774"/>
                <a:gd name="T43" fmla="*/ 535 h 1241"/>
                <a:gd name="T44" fmla="*/ 619 w 774"/>
                <a:gd name="T45" fmla="*/ 576 h 1241"/>
                <a:gd name="T46" fmla="*/ 713 w 774"/>
                <a:gd name="T47" fmla="*/ 643 h 1241"/>
                <a:gd name="T48" fmla="*/ 767 w 774"/>
                <a:gd name="T49" fmla="*/ 749 h 1241"/>
                <a:gd name="T50" fmla="*/ 765 w 774"/>
                <a:gd name="T51" fmla="*/ 900 h 1241"/>
                <a:gd name="T52" fmla="*/ 692 w 774"/>
                <a:gd name="T53" fmla="*/ 1018 h 1241"/>
                <a:gd name="T54" fmla="*/ 562 w 774"/>
                <a:gd name="T55" fmla="*/ 1088 h 1241"/>
                <a:gd name="T56" fmla="*/ 431 w 774"/>
                <a:gd name="T57" fmla="*/ 1194 h 1241"/>
                <a:gd name="T58" fmla="*/ 402 w 774"/>
                <a:gd name="T59" fmla="*/ 1239 h 1241"/>
                <a:gd name="T60" fmla="*/ 356 w 774"/>
                <a:gd name="T61" fmla="*/ 1221 h 1241"/>
                <a:gd name="T62" fmla="*/ 300 w 774"/>
                <a:gd name="T63" fmla="*/ 1107 h 1241"/>
                <a:gd name="T64" fmla="*/ 144 w 774"/>
                <a:gd name="T65" fmla="*/ 1061 h 1241"/>
                <a:gd name="T66" fmla="*/ 44 w 774"/>
                <a:gd name="T67" fmla="*/ 978 h 1241"/>
                <a:gd name="T68" fmla="*/ 1 w 774"/>
                <a:gd name="T69" fmla="*/ 881 h 1241"/>
                <a:gd name="T70" fmla="*/ 17 w 774"/>
                <a:gd name="T71" fmla="*/ 801 h 1241"/>
                <a:gd name="T72" fmla="*/ 85 w 774"/>
                <a:gd name="T73" fmla="*/ 772 h 1241"/>
                <a:gd name="T74" fmla="*/ 150 w 774"/>
                <a:gd name="T75" fmla="*/ 792 h 1241"/>
                <a:gd name="T76" fmla="*/ 178 w 774"/>
                <a:gd name="T77" fmla="*/ 839 h 1241"/>
                <a:gd name="T78" fmla="*/ 201 w 774"/>
                <a:gd name="T79" fmla="*/ 897 h 1241"/>
                <a:gd name="T80" fmla="*/ 247 w 774"/>
                <a:gd name="T81" fmla="*/ 945 h 1241"/>
                <a:gd name="T82" fmla="*/ 348 w 774"/>
                <a:gd name="T83" fmla="*/ 970 h 1241"/>
                <a:gd name="T84" fmla="*/ 211 w 774"/>
                <a:gd name="T85" fmla="*/ 646 h 1241"/>
                <a:gd name="T86" fmla="*/ 82 w 774"/>
                <a:gd name="T87" fmla="*/ 565 h 1241"/>
                <a:gd name="T88" fmla="*/ 23 w 774"/>
                <a:gd name="T89" fmla="*/ 443 h 1241"/>
                <a:gd name="T90" fmla="*/ 41 w 774"/>
                <a:gd name="T91" fmla="*/ 300 h 1241"/>
                <a:gd name="T92" fmla="*/ 120 w 774"/>
                <a:gd name="T93" fmla="*/ 196 h 1241"/>
                <a:gd name="T94" fmla="*/ 241 w 774"/>
                <a:gd name="T95" fmla="*/ 135 h 1241"/>
                <a:gd name="T96" fmla="*/ 348 w 774"/>
                <a:gd name="T97" fmla="*/ 47 h 1241"/>
                <a:gd name="T98" fmla="*/ 376 w 774"/>
                <a:gd name="T99" fmla="*/ 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74" h="1241">
                  <a:moveTo>
                    <a:pt x="431" y="699"/>
                  </a:moveTo>
                  <a:lnTo>
                    <a:pt x="431" y="970"/>
                  </a:lnTo>
                  <a:lnTo>
                    <a:pt x="456" y="967"/>
                  </a:lnTo>
                  <a:lnTo>
                    <a:pt x="480" y="963"/>
                  </a:lnTo>
                  <a:lnTo>
                    <a:pt x="504" y="956"/>
                  </a:lnTo>
                  <a:lnTo>
                    <a:pt x="526" y="947"/>
                  </a:lnTo>
                  <a:lnTo>
                    <a:pt x="547" y="935"/>
                  </a:lnTo>
                  <a:lnTo>
                    <a:pt x="565" y="921"/>
                  </a:lnTo>
                  <a:lnTo>
                    <a:pt x="579" y="904"/>
                  </a:lnTo>
                  <a:lnTo>
                    <a:pt x="591" y="884"/>
                  </a:lnTo>
                  <a:lnTo>
                    <a:pt x="598" y="861"/>
                  </a:lnTo>
                  <a:lnTo>
                    <a:pt x="600" y="836"/>
                  </a:lnTo>
                  <a:lnTo>
                    <a:pt x="598" y="812"/>
                  </a:lnTo>
                  <a:lnTo>
                    <a:pt x="592" y="792"/>
                  </a:lnTo>
                  <a:lnTo>
                    <a:pt x="581" y="774"/>
                  </a:lnTo>
                  <a:lnTo>
                    <a:pt x="568" y="758"/>
                  </a:lnTo>
                  <a:lnTo>
                    <a:pt x="552" y="745"/>
                  </a:lnTo>
                  <a:lnTo>
                    <a:pt x="534" y="733"/>
                  </a:lnTo>
                  <a:lnTo>
                    <a:pt x="514" y="724"/>
                  </a:lnTo>
                  <a:lnTo>
                    <a:pt x="493" y="717"/>
                  </a:lnTo>
                  <a:lnTo>
                    <a:pt x="473" y="709"/>
                  </a:lnTo>
                  <a:lnTo>
                    <a:pt x="452" y="704"/>
                  </a:lnTo>
                  <a:lnTo>
                    <a:pt x="431" y="699"/>
                  </a:lnTo>
                  <a:close/>
                  <a:moveTo>
                    <a:pt x="348" y="259"/>
                  </a:moveTo>
                  <a:lnTo>
                    <a:pt x="314" y="262"/>
                  </a:lnTo>
                  <a:lnTo>
                    <a:pt x="284" y="271"/>
                  </a:lnTo>
                  <a:lnTo>
                    <a:pt x="258" y="282"/>
                  </a:lnTo>
                  <a:lnTo>
                    <a:pt x="236" y="297"/>
                  </a:lnTo>
                  <a:lnTo>
                    <a:pt x="218" y="313"/>
                  </a:lnTo>
                  <a:lnTo>
                    <a:pt x="205" y="333"/>
                  </a:lnTo>
                  <a:lnTo>
                    <a:pt x="196" y="354"/>
                  </a:lnTo>
                  <a:lnTo>
                    <a:pt x="194" y="376"/>
                  </a:lnTo>
                  <a:lnTo>
                    <a:pt x="196" y="399"/>
                  </a:lnTo>
                  <a:lnTo>
                    <a:pt x="203" y="421"/>
                  </a:lnTo>
                  <a:lnTo>
                    <a:pt x="215" y="441"/>
                  </a:lnTo>
                  <a:lnTo>
                    <a:pt x="233" y="458"/>
                  </a:lnTo>
                  <a:lnTo>
                    <a:pt x="254" y="472"/>
                  </a:lnTo>
                  <a:lnTo>
                    <a:pt x="281" y="485"/>
                  </a:lnTo>
                  <a:lnTo>
                    <a:pt x="312" y="495"/>
                  </a:lnTo>
                  <a:lnTo>
                    <a:pt x="348" y="505"/>
                  </a:lnTo>
                  <a:lnTo>
                    <a:pt x="348" y="259"/>
                  </a:lnTo>
                  <a:close/>
                  <a:moveTo>
                    <a:pt x="389" y="0"/>
                  </a:moveTo>
                  <a:lnTo>
                    <a:pt x="402" y="3"/>
                  </a:lnTo>
                  <a:lnTo>
                    <a:pt x="414" y="9"/>
                  </a:lnTo>
                  <a:lnTo>
                    <a:pt x="423" y="20"/>
                  </a:lnTo>
                  <a:lnTo>
                    <a:pt x="429" y="33"/>
                  </a:lnTo>
                  <a:lnTo>
                    <a:pt x="431" y="47"/>
                  </a:lnTo>
                  <a:lnTo>
                    <a:pt x="431" y="120"/>
                  </a:lnTo>
                  <a:lnTo>
                    <a:pt x="454" y="121"/>
                  </a:lnTo>
                  <a:lnTo>
                    <a:pt x="479" y="124"/>
                  </a:lnTo>
                  <a:lnTo>
                    <a:pt x="506" y="129"/>
                  </a:lnTo>
                  <a:lnTo>
                    <a:pt x="534" y="135"/>
                  </a:lnTo>
                  <a:lnTo>
                    <a:pt x="564" y="144"/>
                  </a:lnTo>
                  <a:lnTo>
                    <a:pt x="593" y="154"/>
                  </a:lnTo>
                  <a:lnTo>
                    <a:pt x="621" y="165"/>
                  </a:lnTo>
                  <a:lnTo>
                    <a:pt x="648" y="179"/>
                  </a:lnTo>
                  <a:lnTo>
                    <a:pt x="674" y="195"/>
                  </a:lnTo>
                  <a:lnTo>
                    <a:pt x="698" y="211"/>
                  </a:lnTo>
                  <a:lnTo>
                    <a:pt x="718" y="230"/>
                  </a:lnTo>
                  <a:lnTo>
                    <a:pt x="734" y="251"/>
                  </a:lnTo>
                  <a:lnTo>
                    <a:pt x="748" y="274"/>
                  </a:lnTo>
                  <a:lnTo>
                    <a:pt x="755" y="298"/>
                  </a:lnTo>
                  <a:lnTo>
                    <a:pt x="758" y="324"/>
                  </a:lnTo>
                  <a:lnTo>
                    <a:pt x="756" y="345"/>
                  </a:lnTo>
                  <a:lnTo>
                    <a:pt x="749" y="364"/>
                  </a:lnTo>
                  <a:lnTo>
                    <a:pt x="740" y="380"/>
                  </a:lnTo>
                  <a:lnTo>
                    <a:pt x="726" y="392"/>
                  </a:lnTo>
                  <a:lnTo>
                    <a:pt x="709" y="401"/>
                  </a:lnTo>
                  <a:lnTo>
                    <a:pt x="691" y="407"/>
                  </a:lnTo>
                  <a:lnTo>
                    <a:pt x="671" y="408"/>
                  </a:lnTo>
                  <a:lnTo>
                    <a:pt x="655" y="407"/>
                  </a:lnTo>
                  <a:lnTo>
                    <a:pt x="640" y="402"/>
                  </a:lnTo>
                  <a:lnTo>
                    <a:pt x="626" y="393"/>
                  </a:lnTo>
                  <a:lnTo>
                    <a:pt x="615" y="383"/>
                  </a:lnTo>
                  <a:lnTo>
                    <a:pt x="603" y="370"/>
                  </a:lnTo>
                  <a:lnTo>
                    <a:pt x="592" y="357"/>
                  </a:lnTo>
                  <a:lnTo>
                    <a:pt x="580" y="342"/>
                  </a:lnTo>
                  <a:lnTo>
                    <a:pt x="569" y="328"/>
                  </a:lnTo>
                  <a:lnTo>
                    <a:pt x="555" y="313"/>
                  </a:lnTo>
                  <a:lnTo>
                    <a:pt x="542" y="299"/>
                  </a:lnTo>
                  <a:lnTo>
                    <a:pt x="525" y="286"/>
                  </a:lnTo>
                  <a:lnTo>
                    <a:pt x="506" y="276"/>
                  </a:lnTo>
                  <a:lnTo>
                    <a:pt x="484" y="267"/>
                  </a:lnTo>
                  <a:lnTo>
                    <a:pt x="459" y="261"/>
                  </a:lnTo>
                  <a:lnTo>
                    <a:pt x="431" y="259"/>
                  </a:lnTo>
                  <a:lnTo>
                    <a:pt x="431" y="519"/>
                  </a:lnTo>
                  <a:lnTo>
                    <a:pt x="464" y="526"/>
                  </a:lnTo>
                  <a:lnTo>
                    <a:pt x="498" y="535"/>
                  </a:lnTo>
                  <a:lnTo>
                    <a:pt x="530" y="543"/>
                  </a:lnTo>
                  <a:lnTo>
                    <a:pt x="562" y="552"/>
                  </a:lnTo>
                  <a:lnTo>
                    <a:pt x="591" y="564"/>
                  </a:lnTo>
                  <a:lnTo>
                    <a:pt x="619" y="576"/>
                  </a:lnTo>
                  <a:lnTo>
                    <a:pt x="646" y="590"/>
                  </a:lnTo>
                  <a:lnTo>
                    <a:pt x="670" y="605"/>
                  </a:lnTo>
                  <a:lnTo>
                    <a:pt x="693" y="623"/>
                  </a:lnTo>
                  <a:lnTo>
                    <a:pt x="713" y="643"/>
                  </a:lnTo>
                  <a:lnTo>
                    <a:pt x="731" y="666"/>
                  </a:lnTo>
                  <a:lnTo>
                    <a:pt x="746" y="691"/>
                  </a:lnTo>
                  <a:lnTo>
                    <a:pt x="757" y="719"/>
                  </a:lnTo>
                  <a:lnTo>
                    <a:pt x="767" y="749"/>
                  </a:lnTo>
                  <a:lnTo>
                    <a:pt x="772" y="783"/>
                  </a:lnTo>
                  <a:lnTo>
                    <a:pt x="774" y="821"/>
                  </a:lnTo>
                  <a:lnTo>
                    <a:pt x="771" y="861"/>
                  </a:lnTo>
                  <a:lnTo>
                    <a:pt x="765" y="900"/>
                  </a:lnTo>
                  <a:lnTo>
                    <a:pt x="752" y="934"/>
                  </a:lnTo>
                  <a:lnTo>
                    <a:pt x="736" y="965"/>
                  </a:lnTo>
                  <a:lnTo>
                    <a:pt x="716" y="993"/>
                  </a:lnTo>
                  <a:lnTo>
                    <a:pt x="692" y="1018"/>
                  </a:lnTo>
                  <a:lnTo>
                    <a:pt x="665" y="1040"/>
                  </a:lnTo>
                  <a:lnTo>
                    <a:pt x="634" y="1059"/>
                  </a:lnTo>
                  <a:lnTo>
                    <a:pt x="599" y="1075"/>
                  </a:lnTo>
                  <a:lnTo>
                    <a:pt x="562" y="1088"/>
                  </a:lnTo>
                  <a:lnTo>
                    <a:pt x="521" y="1098"/>
                  </a:lnTo>
                  <a:lnTo>
                    <a:pt x="477" y="1106"/>
                  </a:lnTo>
                  <a:lnTo>
                    <a:pt x="431" y="1110"/>
                  </a:lnTo>
                  <a:lnTo>
                    <a:pt x="431" y="1194"/>
                  </a:lnTo>
                  <a:lnTo>
                    <a:pt x="429" y="1209"/>
                  </a:lnTo>
                  <a:lnTo>
                    <a:pt x="423" y="1221"/>
                  </a:lnTo>
                  <a:lnTo>
                    <a:pt x="414" y="1231"/>
                  </a:lnTo>
                  <a:lnTo>
                    <a:pt x="402" y="1239"/>
                  </a:lnTo>
                  <a:lnTo>
                    <a:pt x="389" y="1241"/>
                  </a:lnTo>
                  <a:lnTo>
                    <a:pt x="376" y="1239"/>
                  </a:lnTo>
                  <a:lnTo>
                    <a:pt x="365" y="1231"/>
                  </a:lnTo>
                  <a:lnTo>
                    <a:pt x="356" y="1221"/>
                  </a:lnTo>
                  <a:lnTo>
                    <a:pt x="350" y="1209"/>
                  </a:lnTo>
                  <a:lnTo>
                    <a:pt x="348" y="1194"/>
                  </a:lnTo>
                  <a:lnTo>
                    <a:pt x="348" y="1110"/>
                  </a:lnTo>
                  <a:lnTo>
                    <a:pt x="300" y="1107"/>
                  </a:lnTo>
                  <a:lnTo>
                    <a:pt x="256" y="1099"/>
                  </a:lnTo>
                  <a:lnTo>
                    <a:pt x="215" y="1090"/>
                  </a:lnTo>
                  <a:lnTo>
                    <a:pt x="177" y="1077"/>
                  </a:lnTo>
                  <a:lnTo>
                    <a:pt x="144" y="1061"/>
                  </a:lnTo>
                  <a:lnTo>
                    <a:pt x="113" y="1042"/>
                  </a:lnTo>
                  <a:lnTo>
                    <a:pt x="87" y="1022"/>
                  </a:lnTo>
                  <a:lnTo>
                    <a:pt x="64" y="1001"/>
                  </a:lnTo>
                  <a:lnTo>
                    <a:pt x="44" y="978"/>
                  </a:lnTo>
                  <a:lnTo>
                    <a:pt x="29" y="954"/>
                  </a:lnTo>
                  <a:lnTo>
                    <a:pt x="16" y="930"/>
                  </a:lnTo>
                  <a:lnTo>
                    <a:pt x="7" y="906"/>
                  </a:lnTo>
                  <a:lnTo>
                    <a:pt x="1" y="881"/>
                  </a:lnTo>
                  <a:lnTo>
                    <a:pt x="0" y="858"/>
                  </a:lnTo>
                  <a:lnTo>
                    <a:pt x="2" y="836"/>
                  </a:lnTo>
                  <a:lnTo>
                    <a:pt x="8" y="818"/>
                  </a:lnTo>
                  <a:lnTo>
                    <a:pt x="17" y="801"/>
                  </a:lnTo>
                  <a:lnTo>
                    <a:pt x="30" y="788"/>
                  </a:lnTo>
                  <a:lnTo>
                    <a:pt x="45" y="779"/>
                  </a:lnTo>
                  <a:lnTo>
                    <a:pt x="64" y="774"/>
                  </a:lnTo>
                  <a:lnTo>
                    <a:pt x="85" y="772"/>
                  </a:lnTo>
                  <a:lnTo>
                    <a:pt x="106" y="773"/>
                  </a:lnTo>
                  <a:lnTo>
                    <a:pt x="124" y="777"/>
                  </a:lnTo>
                  <a:lnTo>
                    <a:pt x="139" y="783"/>
                  </a:lnTo>
                  <a:lnTo>
                    <a:pt x="150" y="792"/>
                  </a:lnTo>
                  <a:lnTo>
                    <a:pt x="159" y="802"/>
                  </a:lnTo>
                  <a:lnTo>
                    <a:pt x="167" y="813"/>
                  </a:lnTo>
                  <a:lnTo>
                    <a:pt x="173" y="826"/>
                  </a:lnTo>
                  <a:lnTo>
                    <a:pt x="178" y="839"/>
                  </a:lnTo>
                  <a:lnTo>
                    <a:pt x="184" y="853"/>
                  </a:lnTo>
                  <a:lnTo>
                    <a:pt x="189" y="867"/>
                  </a:lnTo>
                  <a:lnTo>
                    <a:pt x="194" y="882"/>
                  </a:lnTo>
                  <a:lnTo>
                    <a:pt x="201" y="897"/>
                  </a:lnTo>
                  <a:lnTo>
                    <a:pt x="210" y="910"/>
                  </a:lnTo>
                  <a:lnTo>
                    <a:pt x="219" y="924"/>
                  </a:lnTo>
                  <a:lnTo>
                    <a:pt x="233" y="935"/>
                  </a:lnTo>
                  <a:lnTo>
                    <a:pt x="247" y="945"/>
                  </a:lnTo>
                  <a:lnTo>
                    <a:pt x="266" y="955"/>
                  </a:lnTo>
                  <a:lnTo>
                    <a:pt x="289" y="962"/>
                  </a:lnTo>
                  <a:lnTo>
                    <a:pt x="317" y="967"/>
                  </a:lnTo>
                  <a:lnTo>
                    <a:pt x="348" y="970"/>
                  </a:lnTo>
                  <a:lnTo>
                    <a:pt x="348" y="684"/>
                  </a:lnTo>
                  <a:lnTo>
                    <a:pt x="299" y="674"/>
                  </a:lnTo>
                  <a:lnTo>
                    <a:pt x="254" y="662"/>
                  </a:lnTo>
                  <a:lnTo>
                    <a:pt x="211" y="646"/>
                  </a:lnTo>
                  <a:lnTo>
                    <a:pt x="173" y="629"/>
                  </a:lnTo>
                  <a:lnTo>
                    <a:pt x="139" y="611"/>
                  </a:lnTo>
                  <a:lnTo>
                    <a:pt x="108" y="589"/>
                  </a:lnTo>
                  <a:lnTo>
                    <a:pt x="82" y="565"/>
                  </a:lnTo>
                  <a:lnTo>
                    <a:pt x="60" y="538"/>
                  </a:lnTo>
                  <a:lnTo>
                    <a:pt x="43" y="509"/>
                  </a:lnTo>
                  <a:lnTo>
                    <a:pt x="31" y="477"/>
                  </a:lnTo>
                  <a:lnTo>
                    <a:pt x="23" y="443"/>
                  </a:lnTo>
                  <a:lnTo>
                    <a:pt x="20" y="407"/>
                  </a:lnTo>
                  <a:lnTo>
                    <a:pt x="23" y="368"/>
                  </a:lnTo>
                  <a:lnTo>
                    <a:pt x="30" y="333"/>
                  </a:lnTo>
                  <a:lnTo>
                    <a:pt x="41" y="300"/>
                  </a:lnTo>
                  <a:lnTo>
                    <a:pt x="56" y="269"/>
                  </a:lnTo>
                  <a:lnTo>
                    <a:pt x="74" y="242"/>
                  </a:lnTo>
                  <a:lnTo>
                    <a:pt x="96" y="217"/>
                  </a:lnTo>
                  <a:lnTo>
                    <a:pt x="120" y="196"/>
                  </a:lnTo>
                  <a:lnTo>
                    <a:pt x="147" y="176"/>
                  </a:lnTo>
                  <a:lnTo>
                    <a:pt x="176" y="160"/>
                  </a:lnTo>
                  <a:lnTo>
                    <a:pt x="209" y="147"/>
                  </a:lnTo>
                  <a:lnTo>
                    <a:pt x="241" y="135"/>
                  </a:lnTo>
                  <a:lnTo>
                    <a:pt x="276" y="127"/>
                  </a:lnTo>
                  <a:lnTo>
                    <a:pt x="312" y="122"/>
                  </a:lnTo>
                  <a:lnTo>
                    <a:pt x="348" y="120"/>
                  </a:lnTo>
                  <a:lnTo>
                    <a:pt x="348" y="47"/>
                  </a:lnTo>
                  <a:lnTo>
                    <a:pt x="350" y="33"/>
                  </a:lnTo>
                  <a:lnTo>
                    <a:pt x="356" y="20"/>
                  </a:lnTo>
                  <a:lnTo>
                    <a:pt x="365" y="9"/>
                  </a:lnTo>
                  <a:lnTo>
                    <a:pt x="376" y="3"/>
                  </a:lnTo>
                  <a:lnTo>
                    <a:pt x="3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grpSp>
      <p:sp>
        <p:nvSpPr>
          <p:cNvPr id="136" name="Rectangle 135">
            <a:extLst>
              <a:ext uri="{FF2B5EF4-FFF2-40B4-BE49-F238E27FC236}">
                <a16:creationId xmlns:a16="http://schemas.microsoft.com/office/drawing/2014/main" id="{B2AD8862-B525-4455-9575-1C7F3B4585E1}"/>
              </a:ext>
            </a:extLst>
          </p:cNvPr>
          <p:cNvSpPr/>
          <p:nvPr/>
        </p:nvSpPr>
        <p:spPr>
          <a:xfrm>
            <a:off x="7620330" y="5656713"/>
            <a:ext cx="2309092" cy="369332"/>
          </a:xfrm>
          <a:prstGeom prst="rect">
            <a:avLst/>
          </a:prstGeom>
        </p:spPr>
        <p:txBody>
          <a:bodyPr wrap="square">
            <a:spAutoFit/>
          </a:bodyPr>
          <a:lstStyle/>
          <a:p>
            <a:pPr algn="ctr"/>
            <a:r>
              <a:rPr lang="en-US" dirty="0">
                <a:solidFill>
                  <a:schemeClr val="bg1"/>
                </a:solidFill>
                <a:latin typeface="Lato Bold" panose="020F0502020204030203" pitchFamily="34" charset="0"/>
                <a:ea typeface="Lato Bold" panose="020F0502020204030203" pitchFamily="34" charset="0"/>
                <a:cs typeface="Lato Bold" panose="020F0502020204030203" pitchFamily="34" charset="0"/>
              </a:rPr>
              <a:t>Data mining</a:t>
            </a:r>
          </a:p>
        </p:txBody>
      </p:sp>
      <p:sp>
        <p:nvSpPr>
          <p:cNvPr id="138" name="Rectangle 137">
            <a:extLst>
              <a:ext uri="{FF2B5EF4-FFF2-40B4-BE49-F238E27FC236}">
                <a16:creationId xmlns:a16="http://schemas.microsoft.com/office/drawing/2014/main" id="{F1BAB133-01F8-4CF9-B452-917819D9627E}"/>
              </a:ext>
            </a:extLst>
          </p:cNvPr>
          <p:cNvSpPr/>
          <p:nvPr/>
        </p:nvSpPr>
        <p:spPr>
          <a:xfrm>
            <a:off x="7757013" y="4501872"/>
            <a:ext cx="2035726" cy="323165"/>
          </a:xfrm>
          <a:prstGeom prst="rect">
            <a:avLst/>
          </a:prstGeom>
        </p:spPr>
        <p:txBody>
          <a:bodyPr wrap="square">
            <a:spAutoFit/>
          </a:bodyPr>
          <a:lstStyle/>
          <a:p>
            <a:pPr algn="ctr"/>
            <a:r>
              <a:rPr lang="en-GB" sz="1500" dirty="0">
                <a:solidFill>
                  <a:schemeClr val="bg1"/>
                </a:solidFill>
                <a:latin typeface="Lato Bold" panose="020F0502020204030203" pitchFamily="34" charset="0"/>
                <a:ea typeface="Lato Bold" panose="020F0502020204030203" pitchFamily="34" charset="0"/>
                <a:cs typeface="Lato Bold" panose="020F0502020204030203" pitchFamily="34" charset="0"/>
              </a:rPr>
              <a:t>Integration of API</a:t>
            </a:r>
            <a:endParaRPr lang="en-US" sz="1500" dirty="0">
              <a:solidFill>
                <a:schemeClr val="bg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39" name="Rectangle 138">
            <a:extLst>
              <a:ext uri="{FF2B5EF4-FFF2-40B4-BE49-F238E27FC236}">
                <a16:creationId xmlns:a16="http://schemas.microsoft.com/office/drawing/2014/main" id="{72D82BFF-FB14-47BF-97E1-3B424F507A97}"/>
              </a:ext>
            </a:extLst>
          </p:cNvPr>
          <p:cNvSpPr/>
          <p:nvPr/>
        </p:nvSpPr>
        <p:spPr>
          <a:xfrm>
            <a:off x="7779086" y="3495253"/>
            <a:ext cx="2253914" cy="461665"/>
          </a:xfrm>
          <a:prstGeom prst="rect">
            <a:avLst/>
          </a:prstGeom>
        </p:spPr>
        <p:txBody>
          <a:bodyPr wrap="square">
            <a:spAutoFit/>
          </a:bodyPr>
          <a:lstStyle/>
          <a:p>
            <a:pPr algn="ctr"/>
            <a:r>
              <a:rPr lang="en-GB" sz="1200" dirty="0">
                <a:solidFill>
                  <a:schemeClr val="bg1"/>
                </a:solidFill>
                <a:latin typeface="Lato Bold" panose="020F0502020204030203" pitchFamily="34" charset="0"/>
                <a:ea typeface="Lato Bold" panose="020F0502020204030203" pitchFamily="34" charset="0"/>
                <a:cs typeface="Lato Bold" panose="020F0502020204030203" pitchFamily="34" charset="0"/>
              </a:rPr>
              <a:t>Python coding and analysis of graphs  &amp; data results</a:t>
            </a:r>
            <a:endParaRPr lang="en-US" sz="1200" dirty="0">
              <a:solidFill>
                <a:schemeClr val="bg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40" name="Rectangle 139">
            <a:extLst>
              <a:ext uri="{FF2B5EF4-FFF2-40B4-BE49-F238E27FC236}">
                <a16:creationId xmlns:a16="http://schemas.microsoft.com/office/drawing/2014/main" id="{11CE465D-4C7B-4996-9CBF-3999B740BECE}"/>
              </a:ext>
            </a:extLst>
          </p:cNvPr>
          <p:cNvSpPr/>
          <p:nvPr/>
        </p:nvSpPr>
        <p:spPr>
          <a:xfrm>
            <a:off x="8075794" y="2800200"/>
            <a:ext cx="1398164" cy="369332"/>
          </a:xfrm>
          <a:prstGeom prst="rect">
            <a:avLst/>
          </a:prstGeom>
        </p:spPr>
        <p:txBody>
          <a:bodyPr wrap="square">
            <a:spAutoFit/>
          </a:bodyPr>
          <a:lstStyle/>
          <a:p>
            <a:pPr algn="ctr"/>
            <a:r>
              <a:rPr lang="en-GB" sz="900" dirty="0">
                <a:solidFill>
                  <a:schemeClr val="bg1"/>
                </a:solidFill>
                <a:latin typeface="Lato Bold" panose="020F0502020204030203" pitchFamily="34" charset="0"/>
                <a:ea typeface="Lato Bold" panose="020F0502020204030203" pitchFamily="34" charset="0"/>
                <a:cs typeface="Lato Bold" panose="020F0502020204030203" pitchFamily="34" charset="0"/>
              </a:rPr>
              <a:t>Adjudicate final group decision </a:t>
            </a:r>
            <a:endParaRPr lang="en-US" sz="900" dirty="0">
              <a:solidFill>
                <a:schemeClr val="bg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97" name="Title 6">
            <a:extLst>
              <a:ext uri="{FF2B5EF4-FFF2-40B4-BE49-F238E27FC236}">
                <a16:creationId xmlns:a16="http://schemas.microsoft.com/office/drawing/2014/main" id="{B0533B25-4B69-45DA-9A9B-1267B621A88E}"/>
              </a:ext>
            </a:extLst>
          </p:cNvPr>
          <p:cNvSpPr txBox="1">
            <a:spLocks/>
          </p:cNvSpPr>
          <p:nvPr/>
        </p:nvSpPr>
        <p:spPr>
          <a:xfrm>
            <a:off x="635000" y="334266"/>
            <a:ext cx="10922000" cy="50274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2800" kern="1200" spc="200" baseline="0">
                <a:solidFill>
                  <a:schemeClr val="tx1"/>
                </a:solidFill>
                <a:latin typeface="Raleway Black" panose="020B0A03030101060003" pitchFamily="34" charset="0"/>
                <a:ea typeface="Lato Bold" panose="020F0502020204030203" pitchFamily="34" charset="0"/>
                <a:cs typeface="Lato Bold" panose="020F0502020204030203" pitchFamily="34" charset="0"/>
              </a:defRPr>
            </a:lvl1pPr>
          </a:lstStyle>
          <a:p>
            <a:r>
              <a:rPr lang="en-US" spc="0" dirty="0">
                <a:ea typeface="Roboto" panose="02000000000000000000" pitchFamily="2" charset="0"/>
              </a:rPr>
              <a:t>Approach to achieving our goals.</a:t>
            </a:r>
          </a:p>
        </p:txBody>
      </p:sp>
      <p:sp>
        <p:nvSpPr>
          <p:cNvPr id="99" name="Rectangle 98">
            <a:extLst>
              <a:ext uri="{FF2B5EF4-FFF2-40B4-BE49-F238E27FC236}">
                <a16:creationId xmlns:a16="http://schemas.microsoft.com/office/drawing/2014/main" id="{3F05866E-EDAC-484A-90D7-E7222A013571}"/>
              </a:ext>
            </a:extLst>
          </p:cNvPr>
          <p:cNvSpPr/>
          <p:nvPr/>
        </p:nvSpPr>
        <p:spPr>
          <a:xfrm>
            <a:off x="635000" y="793769"/>
            <a:ext cx="10922000" cy="276999"/>
          </a:xfrm>
          <a:prstGeom prst="rect">
            <a:avLst/>
          </a:prstGeom>
        </p:spPr>
        <p:txBody>
          <a:bodyPr wrap="square">
            <a:spAutoFit/>
          </a:bodyPr>
          <a:lstStyle/>
          <a:p>
            <a:pPr algn="ctr"/>
            <a:r>
              <a:rPr lang="en-GB"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If you use this site regularly the great business and would like to the best design professional  help keep the site on the Internet.</a:t>
            </a:r>
            <a:endPar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103" name="Group 102">
            <a:extLst>
              <a:ext uri="{FF2B5EF4-FFF2-40B4-BE49-F238E27FC236}">
                <a16:creationId xmlns:a16="http://schemas.microsoft.com/office/drawing/2014/main" id="{F0482802-9724-4B6F-BE91-5A3DE1D6EFE4}"/>
              </a:ext>
            </a:extLst>
          </p:cNvPr>
          <p:cNvGrpSpPr/>
          <p:nvPr/>
        </p:nvGrpSpPr>
        <p:grpSpPr>
          <a:xfrm>
            <a:off x="5740482" y="1164363"/>
            <a:ext cx="711036" cy="115455"/>
            <a:chOff x="5875607" y="1203034"/>
            <a:chExt cx="711035" cy="115454"/>
          </a:xfrm>
        </p:grpSpPr>
        <p:sp>
          <p:nvSpPr>
            <p:cNvPr id="104" name="Arrow: Chevron 103">
              <a:extLst>
                <a:ext uri="{FF2B5EF4-FFF2-40B4-BE49-F238E27FC236}">
                  <a16:creationId xmlns:a16="http://schemas.microsoft.com/office/drawing/2014/main" id="{120F2DC5-4A9D-49DF-8EA5-8417214FCFD5}"/>
                </a:ext>
              </a:extLst>
            </p:cNvPr>
            <p:cNvSpPr/>
            <p:nvPr/>
          </p:nvSpPr>
          <p:spPr>
            <a:xfrm>
              <a:off x="5875607" y="1203034"/>
              <a:ext cx="139701" cy="11545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Arrow: Chevron 104">
              <a:extLst>
                <a:ext uri="{FF2B5EF4-FFF2-40B4-BE49-F238E27FC236}">
                  <a16:creationId xmlns:a16="http://schemas.microsoft.com/office/drawing/2014/main" id="{EC15E5CC-CECB-4EE2-9D6F-8BCC51A41D64}"/>
                </a:ext>
              </a:extLst>
            </p:cNvPr>
            <p:cNvSpPr/>
            <p:nvPr/>
          </p:nvSpPr>
          <p:spPr>
            <a:xfrm>
              <a:off x="6018441" y="1203034"/>
              <a:ext cx="139701" cy="11545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row: Chevron 105">
              <a:extLst>
                <a:ext uri="{FF2B5EF4-FFF2-40B4-BE49-F238E27FC236}">
                  <a16:creationId xmlns:a16="http://schemas.microsoft.com/office/drawing/2014/main" id="{F00B8351-2D32-42D7-A8F2-F2BE818B8354}"/>
                </a:ext>
              </a:extLst>
            </p:cNvPr>
            <p:cNvSpPr/>
            <p:nvPr/>
          </p:nvSpPr>
          <p:spPr>
            <a:xfrm>
              <a:off x="6161275" y="1203034"/>
              <a:ext cx="139701" cy="11545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Arrow: Chevron 129">
              <a:extLst>
                <a:ext uri="{FF2B5EF4-FFF2-40B4-BE49-F238E27FC236}">
                  <a16:creationId xmlns:a16="http://schemas.microsoft.com/office/drawing/2014/main" id="{C836EDDC-E7D4-499A-9FA3-A49DB986BC32}"/>
                </a:ext>
              </a:extLst>
            </p:cNvPr>
            <p:cNvSpPr/>
            <p:nvPr/>
          </p:nvSpPr>
          <p:spPr>
            <a:xfrm>
              <a:off x="6304108" y="1203034"/>
              <a:ext cx="139701" cy="11545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Arrow: Chevron 132">
              <a:extLst>
                <a:ext uri="{FF2B5EF4-FFF2-40B4-BE49-F238E27FC236}">
                  <a16:creationId xmlns:a16="http://schemas.microsoft.com/office/drawing/2014/main" id="{150C052B-A329-4988-8DEB-89A47C487FD3}"/>
                </a:ext>
              </a:extLst>
            </p:cNvPr>
            <p:cNvSpPr/>
            <p:nvPr/>
          </p:nvSpPr>
          <p:spPr>
            <a:xfrm>
              <a:off x="6446941" y="1203034"/>
              <a:ext cx="139701" cy="115454"/>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2" name="Straight Connector 91">
            <a:extLst>
              <a:ext uri="{FF2B5EF4-FFF2-40B4-BE49-F238E27FC236}">
                <a16:creationId xmlns:a16="http://schemas.microsoft.com/office/drawing/2014/main" id="{672DA4C1-890E-49FF-B1E9-EB0CEBB91579}"/>
              </a:ext>
            </a:extLst>
          </p:cNvPr>
          <p:cNvCxnSpPr>
            <a:cxnSpLocks/>
            <a:stCxn id="151" idx="2"/>
            <a:endCxn id="162" idx="0"/>
          </p:cNvCxnSpPr>
          <p:nvPr/>
        </p:nvCxnSpPr>
        <p:spPr>
          <a:xfrm>
            <a:off x="1185892" y="2220812"/>
            <a:ext cx="0" cy="70454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34BBC90C-7FA7-4C5D-9413-CE2D47731D5E}"/>
              </a:ext>
            </a:extLst>
          </p:cNvPr>
          <p:cNvGrpSpPr/>
          <p:nvPr/>
        </p:nvGrpSpPr>
        <p:grpSpPr>
          <a:xfrm>
            <a:off x="1476368" y="1924473"/>
            <a:ext cx="4033156" cy="795678"/>
            <a:chOff x="7251940" y="1913361"/>
            <a:chExt cx="4033156" cy="795678"/>
          </a:xfrm>
        </p:grpSpPr>
        <p:sp>
          <p:nvSpPr>
            <p:cNvPr id="94" name="Rectangle 93">
              <a:extLst>
                <a:ext uri="{FF2B5EF4-FFF2-40B4-BE49-F238E27FC236}">
                  <a16:creationId xmlns:a16="http://schemas.microsoft.com/office/drawing/2014/main" id="{A4D26281-1991-41ED-8513-F358461DA6DA}"/>
                </a:ext>
              </a:extLst>
            </p:cNvPr>
            <p:cNvSpPr/>
            <p:nvPr/>
          </p:nvSpPr>
          <p:spPr>
            <a:xfrm>
              <a:off x="7251940" y="1913361"/>
              <a:ext cx="1799656" cy="292388"/>
            </a:xfrm>
            <a:prstGeom prst="rect">
              <a:avLst/>
            </a:prstGeom>
          </p:spPr>
          <p:txBody>
            <a:bodyPr wrap="square">
              <a:spAutoFit/>
            </a:bodyPr>
            <a:lstStyle/>
            <a:p>
              <a:r>
                <a:rPr lang="en-GB" sz="13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And the winner is!!!</a:t>
              </a:r>
              <a:endParaRPr lang="en-US" sz="13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95" name="TextBox 94">
              <a:extLst>
                <a:ext uri="{FF2B5EF4-FFF2-40B4-BE49-F238E27FC236}">
                  <a16:creationId xmlns:a16="http://schemas.microsoft.com/office/drawing/2014/main" id="{8654CA46-70D9-4B1C-9F77-116BB76D5BC7}"/>
                </a:ext>
              </a:extLst>
            </p:cNvPr>
            <p:cNvSpPr txBox="1"/>
            <p:nvPr/>
          </p:nvSpPr>
          <p:spPr>
            <a:xfrm>
              <a:off x="7251940" y="2140550"/>
              <a:ext cx="4033156" cy="568489"/>
            </a:xfrm>
            <a:prstGeom prst="rect">
              <a:avLst/>
            </a:prstGeom>
            <a:noFill/>
          </p:spPr>
          <p:txBody>
            <a:bodyPr wrap="square" rtlCol="0">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After extensive data analysis and group discussion, we will pick the best neighborhood based on results. Stay tuned!</a:t>
              </a:r>
            </a:p>
          </p:txBody>
        </p:sp>
      </p:grpSp>
      <p:grpSp>
        <p:nvGrpSpPr>
          <p:cNvPr id="96" name="Group 95">
            <a:extLst>
              <a:ext uri="{FF2B5EF4-FFF2-40B4-BE49-F238E27FC236}">
                <a16:creationId xmlns:a16="http://schemas.microsoft.com/office/drawing/2014/main" id="{7F3ADE29-E5C1-4B4E-B349-BB49C8E61C3D}"/>
              </a:ext>
            </a:extLst>
          </p:cNvPr>
          <p:cNvGrpSpPr/>
          <p:nvPr/>
        </p:nvGrpSpPr>
        <p:grpSpPr>
          <a:xfrm>
            <a:off x="1450968" y="2919888"/>
            <a:ext cx="4572049" cy="795678"/>
            <a:chOff x="7251939" y="2885574"/>
            <a:chExt cx="4572049" cy="795678"/>
          </a:xfrm>
        </p:grpSpPr>
        <p:sp>
          <p:nvSpPr>
            <p:cNvPr id="98" name="Rectangle 97">
              <a:extLst>
                <a:ext uri="{FF2B5EF4-FFF2-40B4-BE49-F238E27FC236}">
                  <a16:creationId xmlns:a16="http://schemas.microsoft.com/office/drawing/2014/main" id="{57515E09-D978-45C4-B830-A71AE5D0415D}"/>
                </a:ext>
              </a:extLst>
            </p:cNvPr>
            <p:cNvSpPr/>
            <p:nvPr/>
          </p:nvSpPr>
          <p:spPr>
            <a:xfrm>
              <a:off x="7251939" y="2885574"/>
              <a:ext cx="4403815" cy="292388"/>
            </a:xfrm>
            <a:prstGeom prst="rect">
              <a:avLst/>
            </a:prstGeom>
          </p:spPr>
          <p:txBody>
            <a:bodyPr wrap="square">
              <a:spAutoFit/>
            </a:bodyPr>
            <a:lstStyle/>
            <a:p>
              <a:r>
                <a:rPr lang="en-GB" sz="1300" dirty="0">
                  <a:solidFill>
                    <a:schemeClr val="accent2"/>
                  </a:solidFill>
                  <a:latin typeface="Lato Bold" panose="020F0502020204030203" pitchFamily="34" charset="0"/>
                  <a:ea typeface="Lato Bold" panose="020F0502020204030203" pitchFamily="34" charset="0"/>
                  <a:cs typeface="Lato Bold" panose="020F0502020204030203" pitchFamily="34" charset="0"/>
                </a:rPr>
                <a:t>Python Coding and analysis of resulting data and graphs</a:t>
              </a:r>
              <a:endParaRPr lang="en-US" sz="1300" dirty="0">
                <a:solidFill>
                  <a:schemeClr val="accent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00" name="TextBox 99">
              <a:extLst>
                <a:ext uri="{FF2B5EF4-FFF2-40B4-BE49-F238E27FC236}">
                  <a16:creationId xmlns:a16="http://schemas.microsoft.com/office/drawing/2014/main" id="{358FB3BA-29BE-4B30-BA75-78195DFF31C9}"/>
                </a:ext>
              </a:extLst>
            </p:cNvPr>
            <p:cNvSpPr txBox="1"/>
            <p:nvPr/>
          </p:nvSpPr>
          <p:spPr>
            <a:xfrm>
              <a:off x="7251940" y="3112763"/>
              <a:ext cx="4572048" cy="568489"/>
            </a:xfrm>
            <a:prstGeom prst="rect">
              <a:avLst/>
            </a:prstGeom>
            <a:noFill/>
          </p:spPr>
          <p:txBody>
            <a:bodyPr wrap="square" rtlCol="0">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Running our data collection, and analyzing the resulting data from this powerful tool will give us a massive competitive advantage for our final business decision </a:t>
              </a:r>
            </a:p>
          </p:txBody>
        </p:sp>
      </p:grpSp>
      <p:grpSp>
        <p:nvGrpSpPr>
          <p:cNvPr id="101" name="Group 100">
            <a:extLst>
              <a:ext uri="{FF2B5EF4-FFF2-40B4-BE49-F238E27FC236}">
                <a16:creationId xmlns:a16="http://schemas.microsoft.com/office/drawing/2014/main" id="{A0DB8730-B0F8-408A-9043-1290C9720EE5}"/>
              </a:ext>
            </a:extLst>
          </p:cNvPr>
          <p:cNvGrpSpPr/>
          <p:nvPr/>
        </p:nvGrpSpPr>
        <p:grpSpPr>
          <a:xfrm>
            <a:off x="1476368" y="3892825"/>
            <a:ext cx="4033156" cy="795678"/>
            <a:chOff x="7251940" y="3857787"/>
            <a:chExt cx="4033156" cy="795678"/>
          </a:xfrm>
        </p:grpSpPr>
        <p:sp>
          <p:nvSpPr>
            <p:cNvPr id="102" name="Rectangle 101">
              <a:extLst>
                <a:ext uri="{FF2B5EF4-FFF2-40B4-BE49-F238E27FC236}">
                  <a16:creationId xmlns:a16="http://schemas.microsoft.com/office/drawing/2014/main" id="{E2BEEF8D-BCA9-4885-8B2E-B62253965219}"/>
                </a:ext>
              </a:extLst>
            </p:cNvPr>
            <p:cNvSpPr/>
            <p:nvPr/>
          </p:nvSpPr>
          <p:spPr>
            <a:xfrm>
              <a:off x="7251940" y="3857787"/>
              <a:ext cx="2466982" cy="292388"/>
            </a:xfrm>
            <a:prstGeom prst="rect">
              <a:avLst/>
            </a:prstGeom>
          </p:spPr>
          <p:txBody>
            <a:bodyPr wrap="square">
              <a:spAutoFit/>
            </a:bodyPr>
            <a:lstStyle/>
            <a:p>
              <a:r>
                <a:rPr lang="en-GB" sz="1300" dirty="0">
                  <a:solidFill>
                    <a:schemeClr val="accent3"/>
                  </a:solidFill>
                  <a:latin typeface="Lato Bold" panose="020F0502020204030203" pitchFamily="34" charset="0"/>
                  <a:ea typeface="Lato Bold" panose="020F0502020204030203" pitchFamily="34" charset="0"/>
                  <a:cs typeface="Lato Bold" panose="020F0502020204030203" pitchFamily="34" charset="0"/>
                </a:rPr>
                <a:t>Integration of Foursquare API</a:t>
              </a:r>
              <a:endParaRPr lang="en-US" sz="1300" dirty="0">
                <a:solidFill>
                  <a:schemeClr val="accent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31" name="TextBox 130">
              <a:extLst>
                <a:ext uri="{FF2B5EF4-FFF2-40B4-BE49-F238E27FC236}">
                  <a16:creationId xmlns:a16="http://schemas.microsoft.com/office/drawing/2014/main" id="{C5514463-D10C-489D-9596-68D239F66314}"/>
                </a:ext>
              </a:extLst>
            </p:cNvPr>
            <p:cNvSpPr txBox="1"/>
            <p:nvPr/>
          </p:nvSpPr>
          <p:spPr>
            <a:xfrm>
              <a:off x="7251940" y="4084976"/>
              <a:ext cx="4033156" cy="568489"/>
            </a:xfrm>
            <a:prstGeom prst="rect">
              <a:avLst/>
            </a:prstGeom>
            <a:noFill/>
          </p:spPr>
          <p:txBody>
            <a:bodyPr wrap="square" rtlCol="0">
              <a:spAutoFit/>
            </a:bodyPr>
            <a:lstStyle/>
            <a:p>
              <a:pPr>
                <a:lnSpc>
                  <a:spcPts val="2000"/>
                </a:lnSpc>
              </a:pPr>
              <a:r>
                <a:rPr lang="en-US" sz="1000" dirty="0" err="1">
                  <a:latin typeface="Lato Light" panose="020F0502020204030203" pitchFamily="34" charset="0"/>
                  <a:ea typeface="Lato Light" panose="020F0502020204030203" pitchFamily="34" charset="0"/>
                  <a:cs typeface="Lato Light" panose="020F0502020204030203" pitchFamily="34" charset="0"/>
                </a:rPr>
                <a:t>FourSquare</a:t>
              </a:r>
              <a:r>
                <a:rPr lang="en-US" sz="1000" dirty="0">
                  <a:latin typeface="Lato Light" panose="020F0502020204030203" pitchFamily="34" charset="0"/>
                  <a:ea typeface="Lato Light" panose="020F0502020204030203" pitchFamily="34" charset="0"/>
                  <a:cs typeface="Lato Light" panose="020F0502020204030203" pitchFamily="34" charset="0"/>
                </a:rPr>
                <a:t> helped us analyze our competition and how many there are</a:t>
              </a:r>
            </a:p>
          </p:txBody>
        </p:sp>
      </p:grpSp>
      <p:grpSp>
        <p:nvGrpSpPr>
          <p:cNvPr id="132" name="Group 131">
            <a:extLst>
              <a:ext uri="{FF2B5EF4-FFF2-40B4-BE49-F238E27FC236}">
                <a16:creationId xmlns:a16="http://schemas.microsoft.com/office/drawing/2014/main" id="{118B9FBD-C948-4CC9-A5C0-5B4DC812F02F}"/>
              </a:ext>
            </a:extLst>
          </p:cNvPr>
          <p:cNvGrpSpPr/>
          <p:nvPr/>
        </p:nvGrpSpPr>
        <p:grpSpPr>
          <a:xfrm>
            <a:off x="1476368" y="4877000"/>
            <a:ext cx="4033156" cy="539197"/>
            <a:chOff x="7251940" y="4830000"/>
            <a:chExt cx="4033156" cy="539197"/>
          </a:xfrm>
        </p:grpSpPr>
        <p:sp>
          <p:nvSpPr>
            <p:cNvPr id="142" name="Rectangle 141">
              <a:extLst>
                <a:ext uri="{FF2B5EF4-FFF2-40B4-BE49-F238E27FC236}">
                  <a16:creationId xmlns:a16="http://schemas.microsoft.com/office/drawing/2014/main" id="{813247EB-CB73-47D4-BAC3-6BDDFBAF37EB}"/>
                </a:ext>
              </a:extLst>
            </p:cNvPr>
            <p:cNvSpPr/>
            <p:nvPr/>
          </p:nvSpPr>
          <p:spPr>
            <a:xfrm>
              <a:off x="7251940" y="4830000"/>
              <a:ext cx="1799656" cy="292388"/>
            </a:xfrm>
            <a:prstGeom prst="rect">
              <a:avLst/>
            </a:prstGeom>
          </p:spPr>
          <p:txBody>
            <a:bodyPr wrap="square">
              <a:spAutoFit/>
            </a:bodyPr>
            <a:lstStyle/>
            <a:p>
              <a:r>
                <a:rPr lang="en-GB" sz="1300" dirty="0">
                  <a:solidFill>
                    <a:schemeClr val="accent4"/>
                  </a:solidFill>
                  <a:latin typeface="Lato Bold" panose="020F0502020204030203" pitchFamily="34" charset="0"/>
                  <a:ea typeface="Lato Bold" panose="020F0502020204030203" pitchFamily="34" charset="0"/>
                  <a:cs typeface="Lato Bold" panose="020F0502020204030203" pitchFamily="34" charset="0"/>
                </a:rPr>
                <a:t>Data Mining</a:t>
              </a:r>
              <a:endParaRPr lang="en-US" sz="1300" dirty="0">
                <a:solidFill>
                  <a:schemeClr val="accent4"/>
                </a:solidFill>
                <a:latin typeface="Lato Bold" panose="020F0502020204030203" pitchFamily="34" charset="0"/>
                <a:ea typeface="Lato Bold" panose="020F0502020204030203" pitchFamily="34" charset="0"/>
                <a:cs typeface="Lato Bold" panose="020F0502020204030203" pitchFamily="34" charset="0"/>
              </a:endParaRPr>
            </a:p>
          </p:txBody>
        </p:sp>
        <p:sp>
          <p:nvSpPr>
            <p:cNvPr id="143" name="TextBox 142">
              <a:extLst>
                <a:ext uri="{FF2B5EF4-FFF2-40B4-BE49-F238E27FC236}">
                  <a16:creationId xmlns:a16="http://schemas.microsoft.com/office/drawing/2014/main" id="{4F17F4FB-2E44-4ECA-A20E-31C4DBCA24DE}"/>
                </a:ext>
              </a:extLst>
            </p:cNvPr>
            <p:cNvSpPr txBox="1"/>
            <p:nvPr/>
          </p:nvSpPr>
          <p:spPr>
            <a:xfrm>
              <a:off x="7251940" y="5057189"/>
              <a:ext cx="4033156" cy="312008"/>
            </a:xfrm>
            <a:prstGeom prst="rect">
              <a:avLst/>
            </a:prstGeom>
            <a:noFill/>
          </p:spPr>
          <p:txBody>
            <a:bodyPr wrap="square" rtlCol="0">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Correlating, dividing data sets to analyze as a team.  Th</a:t>
              </a:r>
            </a:p>
          </p:txBody>
        </p:sp>
      </p:grpSp>
      <p:sp>
        <p:nvSpPr>
          <p:cNvPr id="151" name="Freeform 10">
            <a:extLst>
              <a:ext uri="{FF2B5EF4-FFF2-40B4-BE49-F238E27FC236}">
                <a16:creationId xmlns:a16="http://schemas.microsoft.com/office/drawing/2014/main" id="{2FD22D60-EFDB-4F53-87A9-04772B5FA479}"/>
              </a:ext>
            </a:extLst>
          </p:cNvPr>
          <p:cNvSpPr>
            <a:spLocks noEditPoints="1"/>
          </p:cNvSpPr>
          <p:nvPr/>
        </p:nvSpPr>
        <p:spPr bwMode="auto">
          <a:xfrm>
            <a:off x="1055440" y="1961837"/>
            <a:ext cx="259869" cy="258975"/>
          </a:xfrm>
          <a:custGeom>
            <a:avLst/>
            <a:gdLst>
              <a:gd name="T0" fmla="*/ 126 w 251"/>
              <a:gd name="T1" fmla="*/ 0 h 250"/>
              <a:gd name="T2" fmla="*/ 0 w 251"/>
              <a:gd name="T3" fmla="*/ 125 h 250"/>
              <a:gd name="T4" fmla="*/ 126 w 251"/>
              <a:gd name="T5" fmla="*/ 250 h 250"/>
              <a:gd name="T6" fmla="*/ 251 w 251"/>
              <a:gd name="T7" fmla="*/ 125 h 250"/>
              <a:gd name="T8" fmla="*/ 126 w 251"/>
              <a:gd name="T9" fmla="*/ 0 h 250"/>
              <a:gd name="T10" fmla="*/ 219 w 251"/>
              <a:gd name="T11" fmla="*/ 48 h 250"/>
              <a:gd name="T12" fmla="*/ 218 w 251"/>
              <a:gd name="T13" fmla="*/ 48 h 250"/>
              <a:gd name="T14" fmla="*/ 152 w 251"/>
              <a:gd name="T15" fmla="*/ 101 h 250"/>
              <a:gd name="T16" fmla="*/ 141 w 251"/>
              <a:gd name="T17" fmla="*/ 116 h 250"/>
              <a:gd name="T18" fmla="*/ 137 w 251"/>
              <a:gd name="T19" fmla="*/ 122 h 250"/>
              <a:gd name="T20" fmla="*/ 136 w 251"/>
              <a:gd name="T21" fmla="*/ 123 h 250"/>
              <a:gd name="T22" fmla="*/ 134 w 251"/>
              <a:gd name="T23" fmla="*/ 127 h 250"/>
              <a:gd name="T24" fmla="*/ 132 w 251"/>
              <a:gd name="T25" fmla="*/ 130 h 250"/>
              <a:gd name="T26" fmla="*/ 131 w 251"/>
              <a:gd name="T27" fmla="*/ 131 h 250"/>
              <a:gd name="T28" fmla="*/ 131 w 251"/>
              <a:gd name="T29" fmla="*/ 132 h 250"/>
              <a:gd name="T30" fmla="*/ 130 w 251"/>
              <a:gd name="T31" fmla="*/ 133 h 250"/>
              <a:gd name="T32" fmla="*/ 130 w 251"/>
              <a:gd name="T33" fmla="*/ 133 h 250"/>
              <a:gd name="T34" fmla="*/ 129 w 251"/>
              <a:gd name="T35" fmla="*/ 134 h 250"/>
              <a:gd name="T36" fmla="*/ 129 w 251"/>
              <a:gd name="T37" fmla="*/ 134 h 250"/>
              <a:gd name="T38" fmla="*/ 129 w 251"/>
              <a:gd name="T39" fmla="*/ 135 h 250"/>
              <a:gd name="T40" fmla="*/ 129 w 251"/>
              <a:gd name="T41" fmla="*/ 135 h 250"/>
              <a:gd name="T42" fmla="*/ 128 w 251"/>
              <a:gd name="T43" fmla="*/ 137 h 250"/>
              <a:gd name="T44" fmla="*/ 125 w 251"/>
              <a:gd name="T45" fmla="*/ 142 h 250"/>
              <a:gd name="T46" fmla="*/ 121 w 251"/>
              <a:gd name="T47" fmla="*/ 148 h 250"/>
              <a:gd name="T48" fmla="*/ 115 w 251"/>
              <a:gd name="T49" fmla="*/ 160 h 250"/>
              <a:gd name="T50" fmla="*/ 115 w 251"/>
              <a:gd name="T51" fmla="*/ 161 h 250"/>
              <a:gd name="T52" fmla="*/ 100 w 251"/>
              <a:gd name="T53" fmla="*/ 194 h 250"/>
              <a:gd name="T54" fmla="*/ 98 w 251"/>
              <a:gd name="T55" fmla="*/ 197 h 250"/>
              <a:gd name="T56" fmla="*/ 79 w 251"/>
              <a:gd name="T57" fmla="*/ 202 h 250"/>
              <a:gd name="T58" fmla="*/ 76 w 251"/>
              <a:gd name="T59" fmla="*/ 201 h 250"/>
              <a:gd name="T60" fmla="*/ 63 w 251"/>
              <a:gd name="T61" fmla="*/ 163 h 250"/>
              <a:gd name="T62" fmla="*/ 34 w 251"/>
              <a:gd name="T63" fmla="*/ 129 h 250"/>
              <a:gd name="T64" fmla="*/ 32 w 251"/>
              <a:gd name="T65" fmla="*/ 127 h 250"/>
              <a:gd name="T66" fmla="*/ 33 w 251"/>
              <a:gd name="T67" fmla="*/ 126 h 250"/>
              <a:gd name="T68" fmla="*/ 34 w 251"/>
              <a:gd name="T69" fmla="*/ 125 h 250"/>
              <a:gd name="T70" fmla="*/ 35 w 251"/>
              <a:gd name="T71" fmla="*/ 124 h 250"/>
              <a:gd name="T72" fmla="*/ 41 w 251"/>
              <a:gd name="T73" fmla="*/ 121 h 250"/>
              <a:gd name="T74" fmla="*/ 43 w 251"/>
              <a:gd name="T75" fmla="*/ 120 h 250"/>
              <a:gd name="T76" fmla="*/ 50 w 251"/>
              <a:gd name="T77" fmla="*/ 119 h 250"/>
              <a:gd name="T78" fmla="*/ 67 w 251"/>
              <a:gd name="T79" fmla="*/ 123 h 250"/>
              <a:gd name="T80" fmla="*/ 67 w 251"/>
              <a:gd name="T81" fmla="*/ 123 h 250"/>
              <a:gd name="T82" fmla="*/ 75 w 251"/>
              <a:gd name="T83" fmla="*/ 129 h 250"/>
              <a:gd name="T84" fmla="*/ 76 w 251"/>
              <a:gd name="T85" fmla="*/ 130 h 250"/>
              <a:gd name="T86" fmla="*/ 78 w 251"/>
              <a:gd name="T87" fmla="*/ 133 h 250"/>
              <a:gd name="T88" fmla="*/ 82 w 251"/>
              <a:gd name="T89" fmla="*/ 138 h 250"/>
              <a:gd name="T90" fmla="*/ 87 w 251"/>
              <a:gd name="T91" fmla="*/ 145 h 250"/>
              <a:gd name="T92" fmla="*/ 89 w 251"/>
              <a:gd name="T93" fmla="*/ 149 h 250"/>
              <a:gd name="T94" fmla="*/ 91 w 251"/>
              <a:gd name="T95" fmla="*/ 145 h 250"/>
              <a:gd name="T96" fmla="*/ 92 w 251"/>
              <a:gd name="T97" fmla="*/ 145 h 250"/>
              <a:gd name="T98" fmla="*/ 136 w 251"/>
              <a:gd name="T99" fmla="*/ 88 h 250"/>
              <a:gd name="T100" fmla="*/ 136 w 251"/>
              <a:gd name="T101" fmla="*/ 88 h 250"/>
              <a:gd name="T102" fmla="*/ 217 w 251"/>
              <a:gd name="T103" fmla="*/ 47 h 250"/>
              <a:gd name="T104" fmla="*/ 218 w 251"/>
              <a:gd name="T105" fmla="*/ 47 h 250"/>
              <a:gd name="T106" fmla="*/ 219 w 251"/>
              <a:gd name="T107" fmla="*/ 47 h 250"/>
              <a:gd name="T108" fmla="*/ 219 w 251"/>
              <a:gd name="T109" fmla="*/ 4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250">
                <a:moveTo>
                  <a:pt x="126" y="0"/>
                </a:moveTo>
                <a:cubicBezTo>
                  <a:pt x="56" y="0"/>
                  <a:pt x="0" y="56"/>
                  <a:pt x="0" y="125"/>
                </a:cubicBezTo>
                <a:cubicBezTo>
                  <a:pt x="0" y="194"/>
                  <a:pt x="56" y="250"/>
                  <a:pt x="126" y="250"/>
                </a:cubicBezTo>
                <a:cubicBezTo>
                  <a:pt x="195" y="250"/>
                  <a:pt x="251" y="194"/>
                  <a:pt x="251" y="125"/>
                </a:cubicBezTo>
                <a:cubicBezTo>
                  <a:pt x="251" y="56"/>
                  <a:pt x="195" y="0"/>
                  <a:pt x="126" y="0"/>
                </a:cubicBezTo>
                <a:close/>
                <a:moveTo>
                  <a:pt x="219" y="48"/>
                </a:moveTo>
                <a:cubicBezTo>
                  <a:pt x="219" y="48"/>
                  <a:pt x="218" y="48"/>
                  <a:pt x="218" y="48"/>
                </a:cubicBezTo>
                <a:cubicBezTo>
                  <a:pt x="191" y="60"/>
                  <a:pt x="170" y="79"/>
                  <a:pt x="152" y="101"/>
                </a:cubicBezTo>
                <a:cubicBezTo>
                  <a:pt x="148" y="106"/>
                  <a:pt x="144" y="111"/>
                  <a:pt x="141" y="116"/>
                </a:cubicBezTo>
                <a:cubicBezTo>
                  <a:pt x="137" y="122"/>
                  <a:pt x="137" y="122"/>
                  <a:pt x="137" y="122"/>
                </a:cubicBezTo>
                <a:cubicBezTo>
                  <a:pt x="137" y="122"/>
                  <a:pt x="137" y="123"/>
                  <a:pt x="136" y="123"/>
                </a:cubicBezTo>
                <a:cubicBezTo>
                  <a:pt x="135" y="124"/>
                  <a:pt x="135" y="125"/>
                  <a:pt x="134" y="127"/>
                </a:cubicBezTo>
                <a:cubicBezTo>
                  <a:pt x="133" y="128"/>
                  <a:pt x="132" y="129"/>
                  <a:pt x="132" y="130"/>
                </a:cubicBezTo>
                <a:cubicBezTo>
                  <a:pt x="132" y="131"/>
                  <a:pt x="131" y="131"/>
                  <a:pt x="131" y="131"/>
                </a:cubicBezTo>
                <a:cubicBezTo>
                  <a:pt x="131" y="131"/>
                  <a:pt x="131" y="132"/>
                  <a:pt x="131" y="132"/>
                </a:cubicBezTo>
                <a:cubicBezTo>
                  <a:pt x="131" y="132"/>
                  <a:pt x="130" y="132"/>
                  <a:pt x="130" y="133"/>
                </a:cubicBezTo>
                <a:cubicBezTo>
                  <a:pt x="130" y="133"/>
                  <a:pt x="130" y="133"/>
                  <a:pt x="130" y="133"/>
                </a:cubicBezTo>
                <a:cubicBezTo>
                  <a:pt x="130" y="134"/>
                  <a:pt x="130" y="134"/>
                  <a:pt x="129" y="134"/>
                </a:cubicBezTo>
                <a:cubicBezTo>
                  <a:pt x="129" y="134"/>
                  <a:pt x="129" y="134"/>
                  <a:pt x="129" y="134"/>
                </a:cubicBezTo>
                <a:cubicBezTo>
                  <a:pt x="129" y="134"/>
                  <a:pt x="129" y="134"/>
                  <a:pt x="129" y="135"/>
                </a:cubicBezTo>
                <a:cubicBezTo>
                  <a:pt x="129" y="135"/>
                  <a:pt x="129" y="135"/>
                  <a:pt x="129" y="135"/>
                </a:cubicBezTo>
                <a:cubicBezTo>
                  <a:pt x="128" y="136"/>
                  <a:pt x="128" y="136"/>
                  <a:pt x="128" y="137"/>
                </a:cubicBezTo>
                <a:cubicBezTo>
                  <a:pt x="127" y="139"/>
                  <a:pt x="126" y="140"/>
                  <a:pt x="125" y="142"/>
                </a:cubicBezTo>
                <a:cubicBezTo>
                  <a:pt x="124" y="144"/>
                  <a:pt x="123" y="146"/>
                  <a:pt x="121" y="148"/>
                </a:cubicBezTo>
                <a:cubicBezTo>
                  <a:pt x="119" y="152"/>
                  <a:pt x="117" y="156"/>
                  <a:pt x="115" y="160"/>
                </a:cubicBezTo>
                <a:cubicBezTo>
                  <a:pt x="115" y="160"/>
                  <a:pt x="115" y="161"/>
                  <a:pt x="115" y="161"/>
                </a:cubicBezTo>
                <a:cubicBezTo>
                  <a:pt x="110" y="171"/>
                  <a:pt x="105" y="183"/>
                  <a:pt x="100" y="194"/>
                </a:cubicBezTo>
                <a:cubicBezTo>
                  <a:pt x="100" y="195"/>
                  <a:pt x="99" y="196"/>
                  <a:pt x="98" y="197"/>
                </a:cubicBezTo>
                <a:cubicBezTo>
                  <a:pt x="91" y="198"/>
                  <a:pt x="85" y="200"/>
                  <a:pt x="79" y="202"/>
                </a:cubicBezTo>
                <a:cubicBezTo>
                  <a:pt x="77" y="203"/>
                  <a:pt x="76" y="203"/>
                  <a:pt x="76" y="201"/>
                </a:cubicBezTo>
                <a:cubicBezTo>
                  <a:pt x="73" y="188"/>
                  <a:pt x="69" y="175"/>
                  <a:pt x="63" y="163"/>
                </a:cubicBezTo>
                <a:cubicBezTo>
                  <a:pt x="58" y="154"/>
                  <a:pt x="48" y="137"/>
                  <a:pt x="34" y="129"/>
                </a:cubicBezTo>
                <a:cubicBezTo>
                  <a:pt x="33" y="128"/>
                  <a:pt x="31" y="128"/>
                  <a:pt x="32" y="127"/>
                </a:cubicBezTo>
                <a:cubicBezTo>
                  <a:pt x="32" y="126"/>
                  <a:pt x="32" y="126"/>
                  <a:pt x="33" y="126"/>
                </a:cubicBezTo>
                <a:cubicBezTo>
                  <a:pt x="33" y="125"/>
                  <a:pt x="33" y="125"/>
                  <a:pt x="34" y="125"/>
                </a:cubicBezTo>
                <a:cubicBezTo>
                  <a:pt x="34" y="125"/>
                  <a:pt x="35" y="124"/>
                  <a:pt x="35" y="124"/>
                </a:cubicBezTo>
                <a:cubicBezTo>
                  <a:pt x="37" y="123"/>
                  <a:pt x="39" y="122"/>
                  <a:pt x="41" y="121"/>
                </a:cubicBezTo>
                <a:cubicBezTo>
                  <a:pt x="42" y="121"/>
                  <a:pt x="42" y="121"/>
                  <a:pt x="43" y="120"/>
                </a:cubicBezTo>
                <a:cubicBezTo>
                  <a:pt x="46" y="120"/>
                  <a:pt x="48" y="119"/>
                  <a:pt x="50" y="119"/>
                </a:cubicBezTo>
                <a:cubicBezTo>
                  <a:pt x="56" y="119"/>
                  <a:pt x="62" y="120"/>
                  <a:pt x="67" y="123"/>
                </a:cubicBezTo>
                <a:cubicBezTo>
                  <a:pt x="67" y="123"/>
                  <a:pt x="67" y="123"/>
                  <a:pt x="67" y="123"/>
                </a:cubicBezTo>
                <a:cubicBezTo>
                  <a:pt x="70" y="125"/>
                  <a:pt x="72" y="127"/>
                  <a:pt x="75" y="129"/>
                </a:cubicBezTo>
                <a:cubicBezTo>
                  <a:pt x="75" y="129"/>
                  <a:pt x="75" y="130"/>
                  <a:pt x="76" y="130"/>
                </a:cubicBezTo>
                <a:cubicBezTo>
                  <a:pt x="76" y="131"/>
                  <a:pt x="77" y="132"/>
                  <a:pt x="78" y="133"/>
                </a:cubicBezTo>
                <a:cubicBezTo>
                  <a:pt x="79" y="134"/>
                  <a:pt x="80" y="136"/>
                  <a:pt x="82" y="138"/>
                </a:cubicBezTo>
                <a:cubicBezTo>
                  <a:pt x="84" y="140"/>
                  <a:pt x="85" y="143"/>
                  <a:pt x="87" y="145"/>
                </a:cubicBezTo>
                <a:cubicBezTo>
                  <a:pt x="87" y="146"/>
                  <a:pt x="90" y="148"/>
                  <a:pt x="89" y="149"/>
                </a:cubicBezTo>
                <a:cubicBezTo>
                  <a:pt x="89" y="149"/>
                  <a:pt x="90" y="147"/>
                  <a:pt x="91" y="145"/>
                </a:cubicBezTo>
                <a:cubicBezTo>
                  <a:pt x="91" y="145"/>
                  <a:pt x="91" y="145"/>
                  <a:pt x="92" y="145"/>
                </a:cubicBezTo>
                <a:cubicBezTo>
                  <a:pt x="97" y="134"/>
                  <a:pt x="115" y="105"/>
                  <a:pt x="136" y="88"/>
                </a:cubicBezTo>
                <a:cubicBezTo>
                  <a:pt x="136" y="88"/>
                  <a:pt x="136" y="88"/>
                  <a:pt x="136" y="88"/>
                </a:cubicBezTo>
                <a:cubicBezTo>
                  <a:pt x="159" y="67"/>
                  <a:pt x="186" y="54"/>
                  <a:pt x="217" y="47"/>
                </a:cubicBezTo>
                <a:cubicBezTo>
                  <a:pt x="217" y="47"/>
                  <a:pt x="218" y="47"/>
                  <a:pt x="218" y="47"/>
                </a:cubicBezTo>
                <a:cubicBezTo>
                  <a:pt x="219" y="47"/>
                  <a:pt x="219" y="47"/>
                  <a:pt x="219" y="47"/>
                </a:cubicBezTo>
                <a:cubicBezTo>
                  <a:pt x="219" y="47"/>
                  <a:pt x="219" y="48"/>
                  <a:pt x="219" y="4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0">
            <a:extLst>
              <a:ext uri="{FF2B5EF4-FFF2-40B4-BE49-F238E27FC236}">
                <a16:creationId xmlns:a16="http://schemas.microsoft.com/office/drawing/2014/main" id="{5565411A-E6A9-4600-BF22-AB94B0D914FE}"/>
              </a:ext>
            </a:extLst>
          </p:cNvPr>
          <p:cNvSpPr>
            <a:spLocks noEditPoints="1"/>
          </p:cNvSpPr>
          <p:nvPr/>
        </p:nvSpPr>
        <p:spPr bwMode="auto">
          <a:xfrm>
            <a:off x="1055440" y="2925356"/>
            <a:ext cx="259869" cy="258975"/>
          </a:xfrm>
          <a:custGeom>
            <a:avLst/>
            <a:gdLst>
              <a:gd name="T0" fmla="*/ 126 w 251"/>
              <a:gd name="T1" fmla="*/ 0 h 250"/>
              <a:gd name="T2" fmla="*/ 0 w 251"/>
              <a:gd name="T3" fmla="*/ 125 h 250"/>
              <a:gd name="T4" fmla="*/ 126 w 251"/>
              <a:gd name="T5" fmla="*/ 250 h 250"/>
              <a:gd name="T6" fmla="*/ 251 w 251"/>
              <a:gd name="T7" fmla="*/ 125 h 250"/>
              <a:gd name="T8" fmla="*/ 126 w 251"/>
              <a:gd name="T9" fmla="*/ 0 h 250"/>
              <a:gd name="T10" fmla="*/ 219 w 251"/>
              <a:gd name="T11" fmla="*/ 48 h 250"/>
              <a:gd name="T12" fmla="*/ 218 w 251"/>
              <a:gd name="T13" fmla="*/ 48 h 250"/>
              <a:gd name="T14" fmla="*/ 152 w 251"/>
              <a:gd name="T15" fmla="*/ 101 h 250"/>
              <a:gd name="T16" fmla="*/ 141 w 251"/>
              <a:gd name="T17" fmla="*/ 116 h 250"/>
              <a:gd name="T18" fmla="*/ 137 w 251"/>
              <a:gd name="T19" fmla="*/ 122 h 250"/>
              <a:gd name="T20" fmla="*/ 136 w 251"/>
              <a:gd name="T21" fmla="*/ 123 h 250"/>
              <a:gd name="T22" fmla="*/ 134 w 251"/>
              <a:gd name="T23" fmla="*/ 127 h 250"/>
              <a:gd name="T24" fmla="*/ 132 w 251"/>
              <a:gd name="T25" fmla="*/ 130 h 250"/>
              <a:gd name="T26" fmla="*/ 131 w 251"/>
              <a:gd name="T27" fmla="*/ 131 h 250"/>
              <a:gd name="T28" fmla="*/ 131 w 251"/>
              <a:gd name="T29" fmla="*/ 132 h 250"/>
              <a:gd name="T30" fmla="*/ 130 w 251"/>
              <a:gd name="T31" fmla="*/ 133 h 250"/>
              <a:gd name="T32" fmla="*/ 130 w 251"/>
              <a:gd name="T33" fmla="*/ 133 h 250"/>
              <a:gd name="T34" fmla="*/ 129 w 251"/>
              <a:gd name="T35" fmla="*/ 134 h 250"/>
              <a:gd name="T36" fmla="*/ 129 w 251"/>
              <a:gd name="T37" fmla="*/ 134 h 250"/>
              <a:gd name="T38" fmla="*/ 129 w 251"/>
              <a:gd name="T39" fmla="*/ 135 h 250"/>
              <a:gd name="T40" fmla="*/ 129 w 251"/>
              <a:gd name="T41" fmla="*/ 135 h 250"/>
              <a:gd name="T42" fmla="*/ 128 w 251"/>
              <a:gd name="T43" fmla="*/ 137 h 250"/>
              <a:gd name="T44" fmla="*/ 125 w 251"/>
              <a:gd name="T45" fmla="*/ 142 h 250"/>
              <a:gd name="T46" fmla="*/ 121 w 251"/>
              <a:gd name="T47" fmla="*/ 148 h 250"/>
              <a:gd name="T48" fmla="*/ 115 w 251"/>
              <a:gd name="T49" fmla="*/ 160 h 250"/>
              <a:gd name="T50" fmla="*/ 115 w 251"/>
              <a:gd name="T51" fmla="*/ 161 h 250"/>
              <a:gd name="T52" fmla="*/ 100 w 251"/>
              <a:gd name="T53" fmla="*/ 194 h 250"/>
              <a:gd name="T54" fmla="*/ 98 w 251"/>
              <a:gd name="T55" fmla="*/ 197 h 250"/>
              <a:gd name="T56" fmla="*/ 79 w 251"/>
              <a:gd name="T57" fmla="*/ 202 h 250"/>
              <a:gd name="T58" fmla="*/ 76 w 251"/>
              <a:gd name="T59" fmla="*/ 201 h 250"/>
              <a:gd name="T60" fmla="*/ 63 w 251"/>
              <a:gd name="T61" fmla="*/ 163 h 250"/>
              <a:gd name="T62" fmla="*/ 34 w 251"/>
              <a:gd name="T63" fmla="*/ 129 h 250"/>
              <a:gd name="T64" fmla="*/ 32 w 251"/>
              <a:gd name="T65" fmla="*/ 127 h 250"/>
              <a:gd name="T66" fmla="*/ 33 w 251"/>
              <a:gd name="T67" fmla="*/ 126 h 250"/>
              <a:gd name="T68" fmla="*/ 34 w 251"/>
              <a:gd name="T69" fmla="*/ 125 h 250"/>
              <a:gd name="T70" fmla="*/ 35 w 251"/>
              <a:gd name="T71" fmla="*/ 124 h 250"/>
              <a:gd name="T72" fmla="*/ 41 w 251"/>
              <a:gd name="T73" fmla="*/ 121 h 250"/>
              <a:gd name="T74" fmla="*/ 43 w 251"/>
              <a:gd name="T75" fmla="*/ 120 h 250"/>
              <a:gd name="T76" fmla="*/ 50 w 251"/>
              <a:gd name="T77" fmla="*/ 119 h 250"/>
              <a:gd name="T78" fmla="*/ 67 w 251"/>
              <a:gd name="T79" fmla="*/ 123 h 250"/>
              <a:gd name="T80" fmla="*/ 67 w 251"/>
              <a:gd name="T81" fmla="*/ 123 h 250"/>
              <a:gd name="T82" fmla="*/ 75 w 251"/>
              <a:gd name="T83" fmla="*/ 129 h 250"/>
              <a:gd name="T84" fmla="*/ 76 w 251"/>
              <a:gd name="T85" fmla="*/ 130 h 250"/>
              <a:gd name="T86" fmla="*/ 78 w 251"/>
              <a:gd name="T87" fmla="*/ 133 h 250"/>
              <a:gd name="T88" fmla="*/ 82 w 251"/>
              <a:gd name="T89" fmla="*/ 138 h 250"/>
              <a:gd name="T90" fmla="*/ 87 w 251"/>
              <a:gd name="T91" fmla="*/ 145 h 250"/>
              <a:gd name="T92" fmla="*/ 89 w 251"/>
              <a:gd name="T93" fmla="*/ 149 h 250"/>
              <a:gd name="T94" fmla="*/ 91 w 251"/>
              <a:gd name="T95" fmla="*/ 145 h 250"/>
              <a:gd name="T96" fmla="*/ 92 w 251"/>
              <a:gd name="T97" fmla="*/ 145 h 250"/>
              <a:gd name="T98" fmla="*/ 136 w 251"/>
              <a:gd name="T99" fmla="*/ 88 h 250"/>
              <a:gd name="T100" fmla="*/ 136 w 251"/>
              <a:gd name="T101" fmla="*/ 88 h 250"/>
              <a:gd name="T102" fmla="*/ 217 w 251"/>
              <a:gd name="T103" fmla="*/ 47 h 250"/>
              <a:gd name="T104" fmla="*/ 218 w 251"/>
              <a:gd name="T105" fmla="*/ 47 h 250"/>
              <a:gd name="T106" fmla="*/ 219 w 251"/>
              <a:gd name="T107" fmla="*/ 47 h 250"/>
              <a:gd name="T108" fmla="*/ 219 w 251"/>
              <a:gd name="T109" fmla="*/ 4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250">
                <a:moveTo>
                  <a:pt x="126" y="0"/>
                </a:moveTo>
                <a:cubicBezTo>
                  <a:pt x="56" y="0"/>
                  <a:pt x="0" y="56"/>
                  <a:pt x="0" y="125"/>
                </a:cubicBezTo>
                <a:cubicBezTo>
                  <a:pt x="0" y="194"/>
                  <a:pt x="56" y="250"/>
                  <a:pt x="126" y="250"/>
                </a:cubicBezTo>
                <a:cubicBezTo>
                  <a:pt x="195" y="250"/>
                  <a:pt x="251" y="194"/>
                  <a:pt x="251" y="125"/>
                </a:cubicBezTo>
                <a:cubicBezTo>
                  <a:pt x="251" y="56"/>
                  <a:pt x="195" y="0"/>
                  <a:pt x="126" y="0"/>
                </a:cubicBezTo>
                <a:close/>
                <a:moveTo>
                  <a:pt x="219" y="48"/>
                </a:moveTo>
                <a:cubicBezTo>
                  <a:pt x="219" y="48"/>
                  <a:pt x="218" y="48"/>
                  <a:pt x="218" y="48"/>
                </a:cubicBezTo>
                <a:cubicBezTo>
                  <a:pt x="191" y="60"/>
                  <a:pt x="170" y="79"/>
                  <a:pt x="152" y="101"/>
                </a:cubicBezTo>
                <a:cubicBezTo>
                  <a:pt x="148" y="106"/>
                  <a:pt x="144" y="111"/>
                  <a:pt x="141" y="116"/>
                </a:cubicBezTo>
                <a:cubicBezTo>
                  <a:pt x="137" y="122"/>
                  <a:pt x="137" y="122"/>
                  <a:pt x="137" y="122"/>
                </a:cubicBezTo>
                <a:cubicBezTo>
                  <a:pt x="137" y="122"/>
                  <a:pt x="137" y="123"/>
                  <a:pt x="136" y="123"/>
                </a:cubicBezTo>
                <a:cubicBezTo>
                  <a:pt x="135" y="124"/>
                  <a:pt x="135" y="125"/>
                  <a:pt x="134" y="127"/>
                </a:cubicBezTo>
                <a:cubicBezTo>
                  <a:pt x="133" y="128"/>
                  <a:pt x="132" y="129"/>
                  <a:pt x="132" y="130"/>
                </a:cubicBezTo>
                <a:cubicBezTo>
                  <a:pt x="132" y="131"/>
                  <a:pt x="131" y="131"/>
                  <a:pt x="131" y="131"/>
                </a:cubicBezTo>
                <a:cubicBezTo>
                  <a:pt x="131" y="131"/>
                  <a:pt x="131" y="132"/>
                  <a:pt x="131" y="132"/>
                </a:cubicBezTo>
                <a:cubicBezTo>
                  <a:pt x="131" y="132"/>
                  <a:pt x="130" y="132"/>
                  <a:pt x="130" y="133"/>
                </a:cubicBezTo>
                <a:cubicBezTo>
                  <a:pt x="130" y="133"/>
                  <a:pt x="130" y="133"/>
                  <a:pt x="130" y="133"/>
                </a:cubicBezTo>
                <a:cubicBezTo>
                  <a:pt x="130" y="134"/>
                  <a:pt x="130" y="134"/>
                  <a:pt x="129" y="134"/>
                </a:cubicBezTo>
                <a:cubicBezTo>
                  <a:pt x="129" y="134"/>
                  <a:pt x="129" y="134"/>
                  <a:pt x="129" y="134"/>
                </a:cubicBezTo>
                <a:cubicBezTo>
                  <a:pt x="129" y="134"/>
                  <a:pt x="129" y="134"/>
                  <a:pt x="129" y="135"/>
                </a:cubicBezTo>
                <a:cubicBezTo>
                  <a:pt x="129" y="135"/>
                  <a:pt x="129" y="135"/>
                  <a:pt x="129" y="135"/>
                </a:cubicBezTo>
                <a:cubicBezTo>
                  <a:pt x="128" y="136"/>
                  <a:pt x="128" y="136"/>
                  <a:pt x="128" y="137"/>
                </a:cubicBezTo>
                <a:cubicBezTo>
                  <a:pt x="127" y="139"/>
                  <a:pt x="126" y="140"/>
                  <a:pt x="125" y="142"/>
                </a:cubicBezTo>
                <a:cubicBezTo>
                  <a:pt x="124" y="144"/>
                  <a:pt x="123" y="146"/>
                  <a:pt x="121" y="148"/>
                </a:cubicBezTo>
                <a:cubicBezTo>
                  <a:pt x="119" y="152"/>
                  <a:pt x="117" y="156"/>
                  <a:pt x="115" y="160"/>
                </a:cubicBezTo>
                <a:cubicBezTo>
                  <a:pt x="115" y="160"/>
                  <a:pt x="115" y="161"/>
                  <a:pt x="115" y="161"/>
                </a:cubicBezTo>
                <a:cubicBezTo>
                  <a:pt x="110" y="171"/>
                  <a:pt x="105" y="183"/>
                  <a:pt x="100" y="194"/>
                </a:cubicBezTo>
                <a:cubicBezTo>
                  <a:pt x="100" y="195"/>
                  <a:pt x="99" y="196"/>
                  <a:pt x="98" y="197"/>
                </a:cubicBezTo>
                <a:cubicBezTo>
                  <a:pt x="91" y="198"/>
                  <a:pt x="85" y="200"/>
                  <a:pt x="79" y="202"/>
                </a:cubicBezTo>
                <a:cubicBezTo>
                  <a:pt x="77" y="203"/>
                  <a:pt x="76" y="203"/>
                  <a:pt x="76" y="201"/>
                </a:cubicBezTo>
                <a:cubicBezTo>
                  <a:pt x="73" y="188"/>
                  <a:pt x="69" y="175"/>
                  <a:pt x="63" y="163"/>
                </a:cubicBezTo>
                <a:cubicBezTo>
                  <a:pt x="58" y="154"/>
                  <a:pt x="48" y="137"/>
                  <a:pt x="34" y="129"/>
                </a:cubicBezTo>
                <a:cubicBezTo>
                  <a:pt x="33" y="128"/>
                  <a:pt x="31" y="128"/>
                  <a:pt x="32" y="127"/>
                </a:cubicBezTo>
                <a:cubicBezTo>
                  <a:pt x="32" y="126"/>
                  <a:pt x="32" y="126"/>
                  <a:pt x="33" y="126"/>
                </a:cubicBezTo>
                <a:cubicBezTo>
                  <a:pt x="33" y="125"/>
                  <a:pt x="33" y="125"/>
                  <a:pt x="34" y="125"/>
                </a:cubicBezTo>
                <a:cubicBezTo>
                  <a:pt x="34" y="125"/>
                  <a:pt x="35" y="124"/>
                  <a:pt x="35" y="124"/>
                </a:cubicBezTo>
                <a:cubicBezTo>
                  <a:pt x="37" y="123"/>
                  <a:pt x="39" y="122"/>
                  <a:pt x="41" y="121"/>
                </a:cubicBezTo>
                <a:cubicBezTo>
                  <a:pt x="42" y="121"/>
                  <a:pt x="42" y="121"/>
                  <a:pt x="43" y="120"/>
                </a:cubicBezTo>
                <a:cubicBezTo>
                  <a:pt x="46" y="120"/>
                  <a:pt x="48" y="119"/>
                  <a:pt x="50" y="119"/>
                </a:cubicBezTo>
                <a:cubicBezTo>
                  <a:pt x="56" y="119"/>
                  <a:pt x="62" y="120"/>
                  <a:pt x="67" y="123"/>
                </a:cubicBezTo>
                <a:cubicBezTo>
                  <a:pt x="67" y="123"/>
                  <a:pt x="67" y="123"/>
                  <a:pt x="67" y="123"/>
                </a:cubicBezTo>
                <a:cubicBezTo>
                  <a:pt x="70" y="125"/>
                  <a:pt x="72" y="127"/>
                  <a:pt x="75" y="129"/>
                </a:cubicBezTo>
                <a:cubicBezTo>
                  <a:pt x="75" y="129"/>
                  <a:pt x="75" y="130"/>
                  <a:pt x="76" y="130"/>
                </a:cubicBezTo>
                <a:cubicBezTo>
                  <a:pt x="76" y="131"/>
                  <a:pt x="77" y="132"/>
                  <a:pt x="78" y="133"/>
                </a:cubicBezTo>
                <a:cubicBezTo>
                  <a:pt x="79" y="134"/>
                  <a:pt x="80" y="136"/>
                  <a:pt x="82" y="138"/>
                </a:cubicBezTo>
                <a:cubicBezTo>
                  <a:pt x="84" y="140"/>
                  <a:pt x="85" y="143"/>
                  <a:pt x="87" y="145"/>
                </a:cubicBezTo>
                <a:cubicBezTo>
                  <a:pt x="87" y="146"/>
                  <a:pt x="90" y="148"/>
                  <a:pt x="89" y="149"/>
                </a:cubicBezTo>
                <a:cubicBezTo>
                  <a:pt x="89" y="149"/>
                  <a:pt x="90" y="147"/>
                  <a:pt x="91" y="145"/>
                </a:cubicBezTo>
                <a:cubicBezTo>
                  <a:pt x="91" y="145"/>
                  <a:pt x="91" y="145"/>
                  <a:pt x="92" y="145"/>
                </a:cubicBezTo>
                <a:cubicBezTo>
                  <a:pt x="97" y="134"/>
                  <a:pt x="115" y="105"/>
                  <a:pt x="136" y="88"/>
                </a:cubicBezTo>
                <a:cubicBezTo>
                  <a:pt x="136" y="88"/>
                  <a:pt x="136" y="88"/>
                  <a:pt x="136" y="88"/>
                </a:cubicBezTo>
                <a:cubicBezTo>
                  <a:pt x="159" y="67"/>
                  <a:pt x="186" y="54"/>
                  <a:pt x="217" y="47"/>
                </a:cubicBezTo>
                <a:cubicBezTo>
                  <a:pt x="217" y="47"/>
                  <a:pt x="218" y="47"/>
                  <a:pt x="218" y="47"/>
                </a:cubicBezTo>
                <a:cubicBezTo>
                  <a:pt x="219" y="47"/>
                  <a:pt x="219" y="47"/>
                  <a:pt x="219" y="47"/>
                </a:cubicBezTo>
                <a:cubicBezTo>
                  <a:pt x="219" y="47"/>
                  <a:pt x="219" y="48"/>
                  <a:pt x="219"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0">
            <a:extLst>
              <a:ext uri="{FF2B5EF4-FFF2-40B4-BE49-F238E27FC236}">
                <a16:creationId xmlns:a16="http://schemas.microsoft.com/office/drawing/2014/main" id="{181D9463-1AF3-4FA1-B7F9-D6DD7536752D}"/>
              </a:ext>
            </a:extLst>
          </p:cNvPr>
          <p:cNvSpPr>
            <a:spLocks noEditPoints="1"/>
          </p:cNvSpPr>
          <p:nvPr/>
        </p:nvSpPr>
        <p:spPr bwMode="auto">
          <a:xfrm>
            <a:off x="1055440" y="3909531"/>
            <a:ext cx="259869" cy="258975"/>
          </a:xfrm>
          <a:custGeom>
            <a:avLst/>
            <a:gdLst>
              <a:gd name="T0" fmla="*/ 126 w 251"/>
              <a:gd name="T1" fmla="*/ 0 h 250"/>
              <a:gd name="T2" fmla="*/ 0 w 251"/>
              <a:gd name="T3" fmla="*/ 125 h 250"/>
              <a:gd name="T4" fmla="*/ 126 w 251"/>
              <a:gd name="T5" fmla="*/ 250 h 250"/>
              <a:gd name="T6" fmla="*/ 251 w 251"/>
              <a:gd name="T7" fmla="*/ 125 h 250"/>
              <a:gd name="T8" fmla="*/ 126 w 251"/>
              <a:gd name="T9" fmla="*/ 0 h 250"/>
              <a:gd name="T10" fmla="*/ 219 w 251"/>
              <a:gd name="T11" fmla="*/ 48 h 250"/>
              <a:gd name="T12" fmla="*/ 218 w 251"/>
              <a:gd name="T13" fmla="*/ 48 h 250"/>
              <a:gd name="T14" fmla="*/ 152 w 251"/>
              <a:gd name="T15" fmla="*/ 101 h 250"/>
              <a:gd name="T16" fmla="*/ 141 w 251"/>
              <a:gd name="T17" fmla="*/ 116 h 250"/>
              <a:gd name="T18" fmla="*/ 137 w 251"/>
              <a:gd name="T19" fmla="*/ 122 h 250"/>
              <a:gd name="T20" fmla="*/ 136 w 251"/>
              <a:gd name="T21" fmla="*/ 123 h 250"/>
              <a:gd name="T22" fmla="*/ 134 w 251"/>
              <a:gd name="T23" fmla="*/ 127 h 250"/>
              <a:gd name="T24" fmla="*/ 132 w 251"/>
              <a:gd name="T25" fmla="*/ 130 h 250"/>
              <a:gd name="T26" fmla="*/ 131 w 251"/>
              <a:gd name="T27" fmla="*/ 131 h 250"/>
              <a:gd name="T28" fmla="*/ 131 w 251"/>
              <a:gd name="T29" fmla="*/ 132 h 250"/>
              <a:gd name="T30" fmla="*/ 130 w 251"/>
              <a:gd name="T31" fmla="*/ 133 h 250"/>
              <a:gd name="T32" fmla="*/ 130 w 251"/>
              <a:gd name="T33" fmla="*/ 133 h 250"/>
              <a:gd name="T34" fmla="*/ 129 w 251"/>
              <a:gd name="T35" fmla="*/ 134 h 250"/>
              <a:gd name="T36" fmla="*/ 129 w 251"/>
              <a:gd name="T37" fmla="*/ 134 h 250"/>
              <a:gd name="T38" fmla="*/ 129 w 251"/>
              <a:gd name="T39" fmla="*/ 135 h 250"/>
              <a:gd name="T40" fmla="*/ 129 w 251"/>
              <a:gd name="T41" fmla="*/ 135 h 250"/>
              <a:gd name="T42" fmla="*/ 128 w 251"/>
              <a:gd name="T43" fmla="*/ 137 h 250"/>
              <a:gd name="T44" fmla="*/ 125 w 251"/>
              <a:gd name="T45" fmla="*/ 142 h 250"/>
              <a:gd name="T46" fmla="*/ 121 w 251"/>
              <a:gd name="T47" fmla="*/ 148 h 250"/>
              <a:gd name="T48" fmla="*/ 115 w 251"/>
              <a:gd name="T49" fmla="*/ 160 h 250"/>
              <a:gd name="T50" fmla="*/ 115 w 251"/>
              <a:gd name="T51" fmla="*/ 161 h 250"/>
              <a:gd name="T52" fmla="*/ 100 w 251"/>
              <a:gd name="T53" fmla="*/ 194 h 250"/>
              <a:gd name="T54" fmla="*/ 98 w 251"/>
              <a:gd name="T55" fmla="*/ 197 h 250"/>
              <a:gd name="T56" fmla="*/ 79 w 251"/>
              <a:gd name="T57" fmla="*/ 202 h 250"/>
              <a:gd name="T58" fmla="*/ 76 w 251"/>
              <a:gd name="T59" fmla="*/ 201 h 250"/>
              <a:gd name="T60" fmla="*/ 63 w 251"/>
              <a:gd name="T61" fmla="*/ 163 h 250"/>
              <a:gd name="T62" fmla="*/ 34 w 251"/>
              <a:gd name="T63" fmla="*/ 129 h 250"/>
              <a:gd name="T64" fmla="*/ 32 w 251"/>
              <a:gd name="T65" fmla="*/ 127 h 250"/>
              <a:gd name="T66" fmla="*/ 33 w 251"/>
              <a:gd name="T67" fmla="*/ 126 h 250"/>
              <a:gd name="T68" fmla="*/ 34 w 251"/>
              <a:gd name="T69" fmla="*/ 125 h 250"/>
              <a:gd name="T70" fmla="*/ 35 w 251"/>
              <a:gd name="T71" fmla="*/ 124 h 250"/>
              <a:gd name="T72" fmla="*/ 41 w 251"/>
              <a:gd name="T73" fmla="*/ 121 h 250"/>
              <a:gd name="T74" fmla="*/ 43 w 251"/>
              <a:gd name="T75" fmla="*/ 120 h 250"/>
              <a:gd name="T76" fmla="*/ 50 w 251"/>
              <a:gd name="T77" fmla="*/ 119 h 250"/>
              <a:gd name="T78" fmla="*/ 67 w 251"/>
              <a:gd name="T79" fmla="*/ 123 h 250"/>
              <a:gd name="T80" fmla="*/ 67 w 251"/>
              <a:gd name="T81" fmla="*/ 123 h 250"/>
              <a:gd name="T82" fmla="*/ 75 w 251"/>
              <a:gd name="T83" fmla="*/ 129 h 250"/>
              <a:gd name="T84" fmla="*/ 76 w 251"/>
              <a:gd name="T85" fmla="*/ 130 h 250"/>
              <a:gd name="T86" fmla="*/ 78 w 251"/>
              <a:gd name="T87" fmla="*/ 133 h 250"/>
              <a:gd name="T88" fmla="*/ 82 w 251"/>
              <a:gd name="T89" fmla="*/ 138 h 250"/>
              <a:gd name="T90" fmla="*/ 87 w 251"/>
              <a:gd name="T91" fmla="*/ 145 h 250"/>
              <a:gd name="T92" fmla="*/ 89 w 251"/>
              <a:gd name="T93" fmla="*/ 149 h 250"/>
              <a:gd name="T94" fmla="*/ 91 w 251"/>
              <a:gd name="T95" fmla="*/ 145 h 250"/>
              <a:gd name="T96" fmla="*/ 92 w 251"/>
              <a:gd name="T97" fmla="*/ 145 h 250"/>
              <a:gd name="T98" fmla="*/ 136 w 251"/>
              <a:gd name="T99" fmla="*/ 88 h 250"/>
              <a:gd name="T100" fmla="*/ 136 w 251"/>
              <a:gd name="T101" fmla="*/ 88 h 250"/>
              <a:gd name="T102" fmla="*/ 217 w 251"/>
              <a:gd name="T103" fmla="*/ 47 h 250"/>
              <a:gd name="T104" fmla="*/ 218 w 251"/>
              <a:gd name="T105" fmla="*/ 47 h 250"/>
              <a:gd name="T106" fmla="*/ 219 w 251"/>
              <a:gd name="T107" fmla="*/ 47 h 250"/>
              <a:gd name="T108" fmla="*/ 219 w 251"/>
              <a:gd name="T109" fmla="*/ 4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250">
                <a:moveTo>
                  <a:pt x="126" y="0"/>
                </a:moveTo>
                <a:cubicBezTo>
                  <a:pt x="56" y="0"/>
                  <a:pt x="0" y="56"/>
                  <a:pt x="0" y="125"/>
                </a:cubicBezTo>
                <a:cubicBezTo>
                  <a:pt x="0" y="194"/>
                  <a:pt x="56" y="250"/>
                  <a:pt x="126" y="250"/>
                </a:cubicBezTo>
                <a:cubicBezTo>
                  <a:pt x="195" y="250"/>
                  <a:pt x="251" y="194"/>
                  <a:pt x="251" y="125"/>
                </a:cubicBezTo>
                <a:cubicBezTo>
                  <a:pt x="251" y="56"/>
                  <a:pt x="195" y="0"/>
                  <a:pt x="126" y="0"/>
                </a:cubicBezTo>
                <a:close/>
                <a:moveTo>
                  <a:pt x="219" y="48"/>
                </a:moveTo>
                <a:cubicBezTo>
                  <a:pt x="219" y="48"/>
                  <a:pt x="218" y="48"/>
                  <a:pt x="218" y="48"/>
                </a:cubicBezTo>
                <a:cubicBezTo>
                  <a:pt x="191" y="60"/>
                  <a:pt x="170" y="79"/>
                  <a:pt x="152" y="101"/>
                </a:cubicBezTo>
                <a:cubicBezTo>
                  <a:pt x="148" y="106"/>
                  <a:pt x="144" y="111"/>
                  <a:pt x="141" y="116"/>
                </a:cubicBezTo>
                <a:cubicBezTo>
                  <a:pt x="137" y="122"/>
                  <a:pt x="137" y="122"/>
                  <a:pt x="137" y="122"/>
                </a:cubicBezTo>
                <a:cubicBezTo>
                  <a:pt x="137" y="122"/>
                  <a:pt x="137" y="123"/>
                  <a:pt x="136" y="123"/>
                </a:cubicBezTo>
                <a:cubicBezTo>
                  <a:pt x="135" y="124"/>
                  <a:pt x="135" y="125"/>
                  <a:pt x="134" y="127"/>
                </a:cubicBezTo>
                <a:cubicBezTo>
                  <a:pt x="133" y="128"/>
                  <a:pt x="132" y="129"/>
                  <a:pt x="132" y="130"/>
                </a:cubicBezTo>
                <a:cubicBezTo>
                  <a:pt x="132" y="131"/>
                  <a:pt x="131" y="131"/>
                  <a:pt x="131" y="131"/>
                </a:cubicBezTo>
                <a:cubicBezTo>
                  <a:pt x="131" y="131"/>
                  <a:pt x="131" y="132"/>
                  <a:pt x="131" y="132"/>
                </a:cubicBezTo>
                <a:cubicBezTo>
                  <a:pt x="131" y="132"/>
                  <a:pt x="130" y="132"/>
                  <a:pt x="130" y="133"/>
                </a:cubicBezTo>
                <a:cubicBezTo>
                  <a:pt x="130" y="133"/>
                  <a:pt x="130" y="133"/>
                  <a:pt x="130" y="133"/>
                </a:cubicBezTo>
                <a:cubicBezTo>
                  <a:pt x="130" y="134"/>
                  <a:pt x="130" y="134"/>
                  <a:pt x="129" y="134"/>
                </a:cubicBezTo>
                <a:cubicBezTo>
                  <a:pt x="129" y="134"/>
                  <a:pt x="129" y="134"/>
                  <a:pt x="129" y="134"/>
                </a:cubicBezTo>
                <a:cubicBezTo>
                  <a:pt x="129" y="134"/>
                  <a:pt x="129" y="134"/>
                  <a:pt x="129" y="135"/>
                </a:cubicBezTo>
                <a:cubicBezTo>
                  <a:pt x="129" y="135"/>
                  <a:pt x="129" y="135"/>
                  <a:pt x="129" y="135"/>
                </a:cubicBezTo>
                <a:cubicBezTo>
                  <a:pt x="128" y="136"/>
                  <a:pt x="128" y="136"/>
                  <a:pt x="128" y="137"/>
                </a:cubicBezTo>
                <a:cubicBezTo>
                  <a:pt x="127" y="139"/>
                  <a:pt x="126" y="140"/>
                  <a:pt x="125" y="142"/>
                </a:cubicBezTo>
                <a:cubicBezTo>
                  <a:pt x="124" y="144"/>
                  <a:pt x="123" y="146"/>
                  <a:pt x="121" y="148"/>
                </a:cubicBezTo>
                <a:cubicBezTo>
                  <a:pt x="119" y="152"/>
                  <a:pt x="117" y="156"/>
                  <a:pt x="115" y="160"/>
                </a:cubicBezTo>
                <a:cubicBezTo>
                  <a:pt x="115" y="160"/>
                  <a:pt x="115" y="161"/>
                  <a:pt x="115" y="161"/>
                </a:cubicBezTo>
                <a:cubicBezTo>
                  <a:pt x="110" y="171"/>
                  <a:pt x="105" y="183"/>
                  <a:pt x="100" y="194"/>
                </a:cubicBezTo>
                <a:cubicBezTo>
                  <a:pt x="100" y="195"/>
                  <a:pt x="99" y="196"/>
                  <a:pt x="98" y="197"/>
                </a:cubicBezTo>
                <a:cubicBezTo>
                  <a:pt x="91" y="198"/>
                  <a:pt x="85" y="200"/>
                  <a:pt x="79" y="202"/>
                </a:cubicBezTo>
                <a:cubicBezTo>
                  <a:pt x="77" y="203"/>
                  <a:pt x="76" y="203"/>
                  <a:pt x="76" y="201"/>
                </a:cubicBezTo>
                <a:cubicBezTo>
                  <a:pt x="73" y="188"/>
                  <a:pt x="69" y="175"/>
                  <a:pt x="63" y="163"/>
                </a:cubicBezTo>
                <a:cubicBezTo>
                  <a:pt x="58" y="154"/>
                  <a:pt x="48" y="137"/>
                  <a:pt x="34" y="129"/>
                </a:cubicBezTo>
                <a:cubicBezTo>
                  <a:pt x="33" y="128"/>
                  <a:pt x="31" y="128"/>
                  <a:pt x="32" y="127"/>
                </a:cubicBezTo>
                <a:cubicBezTo>
                  <a:pt x="32" y="126"/>
                  <a:pt x="32" y="126"/>
                  <a:pt x="33" y="126"/>
                </a:cubicBezTo>
                <a:cubicBezTo>
                  <a:pt x="33" y="125"/>
                  <a:pt x="33" y="125"/>
                  <a:pt x="34" y="125"/>
                </a:cubicBezTo>
                <a:cubicBezTo>
                  <a:pt x="34" y="125"/>
                  <a:pt x="35" y="124"/>
                  <a:pt x="35" y="124"/>
                </a:cubicBezTo>
                <a:cubicBezTo>
                  <a:pt x="37" y="123"/>
                  <a:pt x="39" y="122"/>
                  <a:pt x="41" y="121"/>
                </a:cubicBezTo>
                <a:cubicBezTo>
                  <a:pt x="42" y="121"/>
                  <a:pt x="42" y="121"/>
                  <a:pt x="43" y="120"/>
                </a:cubicBezTo>
                <a:cubicBezTo>
                  <a:pt x="46" y="120"/>
                  <a:pt x="48" y="119"/>
                  <a:pt x="50" y="119"/>
                </a:cubicBezTo>
                <a:cubicBezTo>
                  <a:pt x="56" y="119"/>
                  <a:pt x="62" y="120"/>
                  <a:pt x="67" y="123"/>
                </a:cubicBezTo>
                <a:cubicBezTo>
                  <a:pt x="67" y="123"/>
                  <a:pt x="67" y="123"/>
                  <a:pt x="67" y="123"/>
                </a:cubicBezTo>
                <a:cubicBezTo>
                  <a:pt x="70" y="125"/>
                  <a:pt x="72" y="127"/>
                  <a:pt x="75" y="129"/>
                </a:cubicBezTo>
                <a:cubicBezTo>
                  <a:pt x="75" y="129"/>
                  <a:pt x="75" y="130"/>
                  <a:pt x="76" y="130"/>
                </a:cubicBezTo>
                <a:cubicBezTo>
                  <a:pt x="76" y="131"/>
                  <a:pt x="77" y="132"/>
                  <a:pt x="78" y="133"/>
                </a:cubicBezTo>
                <a:cubicBezTo>
                  <a:pt x="79" y="134"/>
                  <a:pt x="80" y="136"/>
                  <a:pt x="82" y="138"/>
                </a:cubicBezTo>
                <a:cubicBezTo>
                  <a:pt x="84" y="140"/>
                  <a:pt x="85" y="143"/>
                  <a:pt x="87" y="145"/>
                </a:cubicBezTo>
                <a:cubicBezTo>
                  <a:pt x="87" y="146"/>
                  <a:pt x="90" y="148"/>
                  <a:pt x="89" y="149"/>
                </a:cubicBezTo>
                <a:cubicBezTo>
                  <a:pt x="89" y="149"/>
                  <a:pt x="90" y="147"/>
                  <a:pt x="91" y="145"/>
                </a:cubicBezTo>
                <a:cubicBezTo>
                  <a:pt x="91" y="145"/>
                  <a:pt x="91" y="145"/>
                  <a:pt x="92" y="145"/>
                </a:cubicBezTo>
                <a:cubicBezTo>
                  <a:pt x="97" y="134"/>
                  <a:pt x="115" y="105"/>
                  <a:pt x="136" y="88"/>
                </a:cubicBezTo>
                <a:cubicBezTo>
                  <a:pt x="136" y="88"/>
                  <a:pt x="136" y="88"/>
                  <a:pt x="136" y="88"/>
                </a:cubicBezTo>
                <a:cubicBezTo>
                  <a:pt x="159" y="67"/>
                  <a:pt x="186" y="54"/>
                  <a:pt x="217" y="47"/>
                </a:cubicBezTo>
                <a:cubicBezTo>
                  <a:pt x="217" y="47"/>
                  <a:pt x="218" y="47"/>
                  <a:pt x="218" y="47"/>
                </a:cubicBezTo>
                <a:cubicBezTo>
                  <a:pt x="219" y="47"/>
                  <a:pt x="219" y="47"/>
                  <a:pt x="219" y="47"/>
                </a:cubicBezTo>
                <a:cubicBezTo>
                  <a:pt x="219" y="47"/>
                  <a:pt x="219" y="48"/>
                  <a:pt x="219" y="4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0">
            <a:extLst>
              <a:ext uri="{FF2B5EF4-FFF2-40B4-BE49-F238E27FC236}">
                <a16:creationId xmlns:a16="http://schemas.microsoft.com/office/drawing/2014/main" id="{F22CF3FA-F46F-49F4-93DA-0E021EDA9FE4}"/>
              </a:ext>
            </a:extLst>
          </p:cNvPr>
          <p:cNvSpPr>
            <a:spLocks noEditPoints="1"/>
          </p:cNvSpPr>
          <p:nvPr/>
        </p:nvSpPr>
        <p:spPr bwMode="auto">
          <a:xfrm>
            <a:off x="1055440" y="4893706"/>
            <a:ext cx="259869" cy="258975"/>
          </a:xfrm>
          <a:custGeom>
            <a:avLst/>
            <a:gdLst>
              <a:gd name="T0" fmla="*/ 126 w 251"/>
              <a:gd name="T1" fmla="*/ 0 h 250"/>
              <a:gd name="T2" fmla="*/ 0 w 251"/>
              <a:gd name="T3" fmla="*/ 125 h 250"/>
              <a:gd name="T4" fmla="*/ 126 w 251"/>
              <a:gd name="T5" fmla="*/ 250 h 250"/>
              <a:gd name="T6" fmla="*/ 251 w 251"/>
              <a:gd name="T7" fmla="*/ 125 h 250"/>
              <a:gd name="T8" fmla="*/ 126 w 251"/>
              <a:gd name="T9" fmla="*/ 0 h 250"/>
              <a:gd name="T10" fmla="*/ 219 w 251"/>
              <a:gd name="T11" fmla="*/ 48 h 250"/>
              <a:gd name="T12" fmla="*/ 218 w 251"/>
              <a:gd name="T13" fmla="*/ 48 h 250"/>
              <a:gd name="T14" fmla="*/ 152 w 251"/>
              <a:gd name="T15" fmla="*/ 101 h 250"/>
              <a:gd name="T16" fmla="*/ 141 w 251"/>
              <a:gd name="T17" fmla="*/ 116 h 250"/>
              <a:gd name="T18" fmla="*/ 137 w 251"/>
              <a:gd name="T19" fmla="*/ 122 h 250"/>
              <a:gd name="T20" fmla="*/ 136 w 251"/>
              <a:gd name="T21" fmla="*/ 123 h 250"/>
              <a:gd name="T22" fmla="*/ 134 w 251"/>
              <a:gd name="T23" fmla="*/ 127 h 250"/>
              <a:gd name="T24" fmla="*/ 132 w 251"/>
              <a:gd name="T25" fmla="*/ 130 h 250"/>
              <a:gd name="T26" fmla="*/ 131 w 251"/>
              <a:gd name="T27" fmla="*/ 131 h 250"/>
              <a:gd name="T28" fmla="*/ 131 w 251"/>
              <a:gd name="T29" fmla="*/ 132 h 250"/>
              <a:gd name="T30" fmla="*/ 130 w 251"/>
              <a:gd name="T31" fmla="*/ 133 h 250"/>
              <a:gd name="T32" fmla="*/ 130 w 251"/>
              <a:gd name="T33" fmla="*/ 133 h 250"/>
              <a:gd name="T34" fmla="*/ 129 w 251"/>
              <a:gd name="T35" fmla="*/ 134 h 250"/>
              <a:gd name="T36" fmla="*/ 129 w 251"/>
              <a:gd name="T37" fmla="*/ 134 h 250"/>
              <a:gd name="T38" fmla="*/ 129 w 251"/>
              <a:gd name="T39" fmla="*/ 135 h 250"/>
              <a:gd name="T40" fmla="*/ 129 w 251"/>
              <a:gd name="T41" fmla="*/ 135 h 250"/>
              <a:gd name="T42" fmla="*/ 128 w 251"/>
              <a:gd name="T43" fmla="*/ 137 h 250"/>
              <a:gd name="T44" fmla="*/ 125 w 251"/>
              <a:gd name="T45" fmla="*/ 142 h 250"/>
              <a:gd name="T46" fmla="*/ 121 w 251"/>
              <a:gd name="T47" fmla="*/ 148 h 250"/>
              <a:gd name="T48" fmla="*/ 115 w 251"/>
              <a:gd name="T49" fmla="*/ 160 h 250"/>
              <a:gd name="T50" fmla="*/ 115 w 251"/>
              <a:gd name="T51" fmla="*/ 161 h 250"/>
              <a:gd name="T52" fmla="*/ 100 w 251"/>
              <a:gd name="T53" fmla="*/ 194 h 250"/>
              <a:gd name="T54" fmla="*/ 98 w 251"/>
              <a:gd name="T55" fmla="*/ 197 h 250"/>
              <a:gd name="T56" fmla="*/ 79 w 251"/>
              <a:gd name="T57" fmla="*/ 202 h 250"/>
              <a:gd name="T58" fmla="*/ 76 w 251"/>
              <a:gd name="T59" fmla="*/ 201 h 250"/>
              <a:gd name="T60" fmla="*/ 63 w 251"/>
              <a:gd name="T61" fmla="*/ 163 h 250"/>
              <a:gd name="T62" fmla="*/ 34 w 251"/>
              <a:gd name="T63" fmla="*/ 129 h 250"/>
              <a:gd name="T64" fmla="*/ 32 w 251"/>
              <a:gd name="T65" fmla="*/ 127 h 250"/>
              <a:gd name="T66" fmla="*/ 33 w 251"/>
              <a:gd name="T67" fmla="*/ 126 h 250"/>
              <a:gd name="T68" fmla="*/ 34 w 251"/>
              <a:gd name="T69" fmla="*/ 125 h 250"/>
              <a:gd name="T70" fmla="*/ 35 w 251"/>
              <a:gd name="T71" fmla="*/ 124 h 250"/>
              <a:gd name="T72" fmla="*/ 41 w 251"/>
              <a:gd name="T73" fmla="*/ 121 h 250"/>
              <a:gd name="T74" fmla="*/ 43 w 251"/>
              <a:gd name="T75" fmla="*/ 120 h 250"/>
              <a:gd name="T76" fmla="*/ 50 w 251"/>
              <a:gd name="T77" fmla="*/ 119 h 250"/>
              <a:gd name="T78" fmla="*/ 67 w 251"/>
              <a:gd name="T79" fmla="*/ 123 h 250"/>
              <a:gd name="T80" fmla="*/ 67 w 251"/>
              <a:gd name="T81" fmla="*/ 123 h 250"/>
              <a:gd name="T82" fmla="*/ 75 w 251"/>
              <a:gd name="T83" fmla="*/ 129 h 250"/>
              <a:gd name="T84" fmla="*/ 76 w 251"/>
              <a:gd name="T85" fmla="*/ 130 h 250"/>
              <a:gd name="T86" fmla="*/ 78 w 251"/>
              <a:gd name="T87" fmla="*/ 133 h 250"/>
              <a:gd name="T88" fmla="*/ 82 w 251"/>
              <a:gd name="T89" fmla="*/ 138 h 250"/>
              <a:gd name="T90" fmla="*/ 87 w 251"/>
              <a:gd name="T91" fmla="*/ 145 h 250"/>
              <a:gd name="T92" fmla="*/ 89 w 251"/>
              <a:gd name="T93" fmla="*/ 149 h 250"/>
              <a:gd name="T94" fmla="*/ 91 w 251"/>
              <a:gd name="T95" fmla="*/ 145 h 250"/>
              <a:gd name="T96" fmla="*/ 92 w 251"/>
              <a:gd name="T97" fmla="*/ 145 h 250"/>
              <a:gd name="T98" fmla="*/ 136 w 251"/>
              <a:gd name="T99" fmla="*/ 88 h 250"/>
              <a:gd name="T100" fmla="*/ 136 w 251"/>
              <a:gd name="T101" fmla="*/ 88 h 250"/>
              <a:gd name="T102" fmla="*/ 217 w 251"/>
              <a:gd name="T103" fmla="*/ 47 h 250"/>
              <a:gd name="T104" fmla="*/ 218 w 251"/>
              <a:gd name="T105" fmla="*/ 47 h 250"/>
              <a:gd name="T106" fmla="*/ 219 w 251"/>
              <a:gd name="T107" fmla="*/ 47 h 250"/>
              <a:gd name="T108" fmla="*/ 219 w 251"/>
              <a:gd name="T109" fmla="*/ 4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1" h="250">
                <a:moveTo>
                  <a:pt x="126" y="0"/>
                </a:moveTo>
                <a:cubicBezTo>
                  <a:pt x="56" y="0"/>
                  <a:pt x="0" y="56"/>
                  <a:pt x="0" y="125"/>
                </a:cubicBezTo>
                <a:cubicBezTo>
                  <a:pt x="0" y="194"/>
                  <a:pt x="56" y="250"/>
                  <a:pt x="126" y="250"/>
                </a:cubicBezTo>
                <a:cubicBezTo>
                  <a:pt x="195" y="250"/>
                  <a:pt x="251" y="194"/>
                  <a:pt x="251" y="125"/>
                </a:cubicBezTo>
                <a:cubicBezTo>
                  <a:pt x="251" y="56"/>
                  <a:pt x="195" y="0"/>
                  <a:pt x="126" y="0"/>
                </a:cubicBezTo>
                <a:close/>
                <a:moveTo>
                  <a:pt x="219" y="48"/>
                </a:moveTo>
                <a:cubicBezTo>
                  <a:pt x="219" y="48"/>
                  <a:pt x="218" y="48"/>
                  <a:pt x="218" y="48"/>
                </a:cubicBezTo>
                <a:cubicBezTo>
                  <a:pt x="191" y="60"/>
                  <a:pt x="170" y="79"/>
                  <a:pt x="152" y="101"/>
                </a:cubicBezTo>
                <a:cubicBezTo>
                  <a:pt x="148" y="106"/>
                  <a:pt x="144" y="111"/>
                  <a:pt x="141" y="116"/>
                </a:cubicBezTo>
                <a:cubicBezTo>
                  <a:pt x="137" y="122"/>
                  <a:pt x="137" y="122"/>
                  <a:pt x="137" y="122"/>
                </a:cubicBezTo>
                <a:cubicBezTo>
                  <a:pt x="137" y="122"/>
                  <a:pt x="137" y="123"/>
                  <a:pt x="136" y="123"/>
                </a:cubicBezTo>
                <a:cubicBezTo>
                  <a:pt x="135" y="124"/>
                  <a:pt x="135" y="125"/>
                  <a:pt x="134" y="127"/>
                </a:cubicBezTo>
                <a:cubicBezTo>
                  <a:pt x="133" y="128"/>
                  <a:pt x="132" y="129"/>
                  <a:pt x="132" y="130"/>
                </a:cubicBezTo>
                <a:cubicBezTo>
                  <a:pt x="132" y="131"/>
                  <a:pt x="131" y="131"/>
                  <a:pt x="131" y="131"/>
                </a:cubicBezTo>
                <a:cubicBezTo>
                  <a:pt x="131" y="131"/>
                  <a:pt x="131" y="132"/>
                  <a:pt x="131" y="132"/>
                </a:cubicBezTo>
                <a:cubicBezTo>
                  <a:pt x="131" y="132"/>
                  <a:pt x="130" y="132"/>
                  <a:pt x="130" y="133"/>
                </a:cubicBezTo>
                <a:cubicBezTo>
                  <a:pt x="130" y="133"/>
                  <a:pt x="130" y="133"/>
                  <a:pt x="130" y="133"/>
                </a:cubicBezTo>
                <a:cubicBezTo>
                  <a:pt x="130" y="134"/>
                  <a:pt x="130" y="134"/>
                  <a:pt x="129" y="134"/>
                </a:cubicBezTo>
                <a:cubicBezTo>
                  <a:pt x="129" y="134"/>
                  <a:pt x="129" y="134"/>
                  <a:pt x="129" y="134"/>
                </a:cubicBezTo>
                <a:cubicBezTo>
                  <a:pt x="129" y="134"/>
                  <a:pt x="129" y="134"/>
                  <a:pt x="129" y="135"/>
                </a:cubicBezTo>
                <a:cubicBezTo>
                  <a:pt x="129" y="135"/>
                  <a:pt x="129" y="135"/>
                  <a:pt x="129" y="135"/>
                </a:cubicBezTo>
                <a:cubicBezTo>
                  <a:pt x="128" y="136"/>
                  <a:pt x="128" y="136"/>
                  <a:pt x="128" y="137"/>
                </a:cubicBezTo>
                <a:cubicBezTo>
                  <a:pt x="127" y="139"/>
                  <a:pt x="126" y="140"/>
                  <a:pt x="125" y="142"/>
                </a:cubicBezTo>
                <a:cubicBezTo>
                  <a:pt x="124" y="144"/>
                  <a:pt x="123" y="146"/>
                  <a:pt x="121" y="148"/>
                </a:cubicBezTo>
                <a:cubicBezTo>
                  <a:pt x="119" y="152"/>
                  <a:pt x="117" y="156"/>
                  <a:pt x="115" y="160"/>
                </a:cubicBezTo>
                <a:cubicBezTo>
                  <a:pt x="115" y="160"/>
                  <a:pt x="115" y="161"/>
                  <a:pt x="115" y="161"/>
                </a:cubicBezTo>
                <a:cubicBezTo>
                  <a:pt x="110" y="171"/>
                  <a:pt x="105" y="183"/>
                  <a:pt x="100" y="194"/>
                </a:cubicBezTo>
                <a:cubicBezTo>
                  <a:pt x="100" y="195"/>
                  <a:pt x="99" y="196"/>
                  <a:pt x="98" y="197"/>
                </a:cubicBezTo>
                <a:cubicBezTo>
                  <a:pt x="91" y="198"/>
                  <a:pt x="85" y="200"/>
                  <a:pt x="79" y="202"/>
                </a:cubicBezTo>
                <a:cubicBezTo>
                  <a:pt x="77" y="203"/>
                  <a:pt x="76" y="203"/>
                  <a:pt x="76" y="201"/>
                </a:cubicBezTo>
                <a:cubicBezTo>
                  <a:pt x="73" y="188"/>
                  <a:pt x="69" y="175"/>
                  <a:pt x="63" y="163"/>
                </a:cubicBezTo>
                <a:cubicBezTo>
                  <a:pt x="58" y="154"/>
                  <a:pt x="48" y="137"/>
                  <a:pt x="34" y="129"/>
                </a:cubicBezTo>
                <a:cubicBezTo>
                  <a:pt x="33" y="128"/>
                  <a:pt x="31" y="128"/>
                  <a:pt x="32" y="127"/>
                </a:cubicBezTo>
                <a:cubicBezTo>
                  <a:pt x="32" y="126"/>
                  <a:pt x="32" y="126"/>
                  <a:pt x="33" y="126"/>
                </a:cubicBezTo>
                <a:cubicBezTo>
                  <a:pt x="33" y="125"/>
                  <a:pt x="33" y="125"/>
                  <a:pt x="34" y="125"/>
                </a:cubicBezTo>
                <a:cubicBezTo>
                  <a:pt x="34" y="125"/>
                  <a:pt x="35" y="124"/>
                  <a:pt x="35" y="124"/>
                </a:cubicBezTo>
                <a:cubicBezTo>
                  <a:pt x="37" y="123"/>
                  <a:pt x="39" y="122"/>
                  <a:pt x="41" y="121"/>
                </a:cubicBezTo>
                <a:cubicBezTo>
                  <a:pt x="42" y="121"/>
                  <a:pt x="42" y="121"/>
                  <a:pt x="43" y="120"/>
                </a:cubicBezTo>
                <a:cubicBezTo>
                  <a:pt x="46" y="120"/>
                  <a:pt x="48" y="119"/>
                  <a:pt x="50" y="119"/>
                </a:cubicBezTo>
                <a:cubicBezTo>
                  <a:pt x="56" y="119"/>
                  <a:pt x="62" y="120"/>
                  <a:pt x="67" y="123"/>
                </a:cubicBezTo>
                <a:cubicBezTo>
                  <a:pt x="67" y="123"/>
                  <a:pt x="67" y="123"/>
                  <a:pt x="67" y="123"/>
                </a:cubicBezTo>
                <a:cubicBezTo>
                  <a:pt x="70" y="125"/>
                  <a:pt x="72" y="127"/>
                  <a:pt x="75" y="129"/>
                </a:cubicBezTo>
                <a:cubicBezTo>
                  <a:pt x="75" y="129"/>
                  <a:pt x="75" y="130"/>
                  <a:pt x="76" y="130"/>
                </a:cubicBezTo>
                <a:cubicBezTo>
                  <a:pt x="76" y="131"/>
                  <a:pt x="77" y="132"/>
                  <a:pt x="78" y="133"/>
                </a:cubicBezTo>
                <a:cubicBezTo>
                  <a:pt x="79" y="134"/>
                  <a:pt x="80" y="136"/>
                  <a:pt x="82" y="138"/>
                </a:cubicBezTo>
                <a:cubicBezTo>
                  <a:pt x="84" y="140"/>
                  <a:pt x="85" y="143"/>
                  <a:pt x="87" y="145"/>
                </a:cubicBezTo>
                <a:cubicBezTo>
                  <a:pt x="87" y="146"/>
                  <a:pt x="90" y="148"/>
                  <a:pt x="89" y="149"/>
                </a:cubicBezTo>
                <a:cubicBezTo>
                  <a:pt x="89" y="149"/>
                  <a:pt x="90" y="147"/>
                  <a:pt x="91" y="145"/>
                </a:cubicBezTo>
                <a:cubicBezTo>
                  <a:pt x="91" y="145"/>
                  <a:pt x="91" y="145"/>
                  <a:pt x="92" y="145"/>
                </a:cubicBezTo>
                <a:cubicBezTo>
                  <a:pt x="97" y="134"/>
                  <a:pt x="115" y="105"/>
                  <a:pt x="136" y="88"/>
                </a:cubicBezTo>
                <a:cubicBezTo>
                  <a:pt x="136" y="88"/>
                  <a:pt x="136" y="88"/>
                  <a:pt x="136" y="88"/>
                </a:cubicBezTo>
                <a:cubicBezTo>
                  <a:pt x="159" y="67"/>
                  <a:pt x="186" y="54"/>
                  <a:pt x="217" y="47"/>
                </a:cubicBezTo>
                <a:cubicBezTo>
                  <a:pt x="217" y="47"/>
                  <a:pt x="218" y="47"/>
                  <a:pt x="218" y="47"/>
                </a:cubicBezTo>
                <a:cubicBezTo>
                  <a:pt x="219" y="47"/>
                  <a:pt x="219" y="47"/>
                  <a:pt x="219" y="47"/>
                </a:cubicBezTo>
                <a:cubicBezTo>
                  <a:pt x="219" y="47"/>
                  <a:pt x="219" y="48"/>
                  <a:pt x="219" y="4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66" name="Straight Connector 165">
            <a:extLst>
              <a:ext uri="{FF2B5EF4-FFF2-40B4-BE49-F238E27FC236}">
                <a16:creationId xmlns:a16="http://schemas.microsoft.com/office/drawing/2014/main" id="{C58CDF1A-EAF9-4857-A5F2-8BBAE0544AD5}"/>
              </a:ext>
            </a:extLst>
          </p:cNvPr>
          <p:cNvCxnSpPr>
            <a:cxnSpLocks/>
            <a:stCxn id="162" idx="2"/>
            <a:endCxn id="163" idx="0"/>
          </p:cNvCxnSpPr>
          <p:nvPr/>
        </p:nvCxnSpPr>
        <p:spPr>
          <a:xfrm>
            <a:off x="1185892" y="3184331"/>
            <a:ext cx="0" cy="7252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CE6C7F0-C763-48AB-BAE6-C4FE2B7779C5}"/>
              </a:ext>
            </a:extLst>
          </p:cNvPr>
          <p:cNvCxnSpPr>
            <a:cxnSpLocks/>
            <a:stCxn id="163" idx="2"/>
            <a:endCxn id="165" idx="0"/>
          </p:cNvCxnSpPr>
          <p:nvPr/>
        </p:nvCxnSpPr>
        <p:spPr>
          <a:xfrm>
            <a:off x="1185892" y="4168506"/>
            <a:ext cx="0" cy="72520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C998313-82F5-8999-6DDF-C2A432B9DDC8}"/>
              </a:ext>
            </a:extLst>
          </p:cNvPr>
          <p:cNvPicPr>
            <a:picLocks noChangeAspect="1"/>
          </p:cNvPicPr>
          <p:nvPr/>
        </p:nvPicPr>
        <p:blipFill>
          <a:blip r:embed="rId2"/>
          <a:stretch>
            <a:fillRect/>
          </a:stretch>
        </p:blipFill>
        <p:spPr>
          <a:xfrm>
            <a:off x="3807435" y="3917610"/>
            <a:ext cx="323670" cy="242441"/>
          </a:xfrm>
          <a:prstGeom prst="rect">
            <a:avLst/>
          </a:prstGeom>
        </p:spPr>
      </p:pic>
    </p:spTree>
    <p:extLst>
      <p:ext uri="{BB962C8B-B14F-4D97-AF65-F5344CB8AC3E}">
        <p14:creationId xmlns:p14="http://schemas.microsoft.com/office/powerpoint/2010/main" val="3384367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4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44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44000">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4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44000">
                                          <p:cBhvr additive="base">
                                            <p:cTn id="11" dur="1000" fill="hold"/>
                                            <p:tgtEl>
                                              <p:spTgt spid="20"/>
                                            </p:tgtEl>
                                            <p:attrNameLst>
                                              <p:attrName>ppt_x</p:attrName>
                                            </p:attrNameLst>
                                          </p:cBhvr>
                                          <p:tavLst>
                                            <p:tav tm="0">
                                              <p:val>
                                                <p:strVal val="#ppt_x"/>
                                              </p:val>
                                            </p:tav>
                                            <p:tav tm="100000">
                                              <p:val>
                                                <p:strVal val="#ppt_x"/>
                                              </p:val>
                                            </p:tav>
                                          </p:tavLst>
                                        </p:anim>
                                        <p:anim calcmode="lin" valueType="num" p14:bounceEnd="44000">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4000">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14:bounceEnd="44000">
                                          <p:cBhvr additive="base">
                                            <p:cTn id="15" dur="1000" fill="hold"/>
                                            <p:tgtEl>
                                              <p:spTgt spid="21"/>
                                            </p:tgtEl>
                                            <p:attrNameLst>
                                              <p:attrName>ppt_x</p:attrName>
                                            </p:attrNameLst>
                                          </p:cBhvr>
                                          <p:tavLst>
                                            <p:tav tm="0">
                                              <p:val>
                                                <p:strVal val="#ppt_x"/>
                                              </p:val>
                                            </p:tav>
                                            <p:tav tm="100000">
                                              <p:val>
                                                <p:strVal val="#ppt_x"/>
                                              </p:val>
                                            </p:tav>
                                          </p:tavLst>
                                        </p:anim>
                                        <p:anim calcmode="lin" valueType="num" p14:bounceEnd="44000">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4000">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14:bounceEnd="44000">
                                          <p:cBhvr additive="base">
                                            <p:cTn id="19" dur="1000" fill="hold"/>
                                            <p:tgtEl>
                                              <p:spTgt spid="22"/>
                                            </p:tgtEl>
                                            <p:attrNameLst>
                                              <p:attrName>ppt_x</p:attrName>
                                            </p:attrNameLst>
                                          </p:cBhvr>
                                          <p:tavLst>
                                            <p:tav tm="0">
                                              <p:val>
                                                <p:strVal val="#ppt_x"/>
                                              </p:val>
                                            </p:tav>
                                            <p:tav tm="100000">
                                              <p:val>
                                                <p:strVal val="#ppt_x"/>
                                              </p:val>
                                            </p:tav>
                                          </p:tavLst>
                                        </p:anim>
                                        <p:anim calcmode="lin" valueType="num" p14:bounceEnd="44000">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44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44000">
                                          <p:cBhvr additive="base">
                                            <p:cTn id="23" dur="1000" fill="hold"/>
                                            <p:tgtEl>
                                              <p:spTgt spid="12"/>
                                            </p:tgtEl>
                                            <p:attrNameLst>
                                              <p:attrName>ppt_x</p:attrName>
                                            </p:attrNameLst>
                                          </p:cBhvr>
                                          <p:tavLst>
                                            <p:tav tm="0">
                                              <p:val>
                                                <p:strVal val="#ppt_x"/>
                                              </p:val>
                                            </p:tav>
                                            <p:tav tm="100000">
                                              <p:val>
                                                <p:strVal val="#ppt_x"/>
                                              </p:val>
                                            </p:tav>
                                          </p:tavLst>
                                        </p:anim>
                                        <p:anim calcmode="lin" valueType="num" p14:bounceEnd="44000">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44000">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14:bounceEnd="44000">
                                          <p:cBhvr additive="base">
                                            <p:cTn id="27" dur="10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44000">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14:bounceEnd="44000">
                                          <p:cBhvr additive="base">
                                            <p:cTn id="31" dur="1000" fill="hold"/>
                                            <p:tgtEl>
                                              <p:spTgt spid="16"/>
                                            </p:tgtEl>
                                            <p:attrNameLst>
                                              <p:attrName>ppt_x</p:attrName>
                                            </p:attrNameLst>
                                          </p:cBhvr>
                                          <p:tavLst>
                                            <p:tav tm="0">
                                              <p:val>
                                                <p:strVal val="#ppt_x"/>
                                              </p:val>
                                            </p:tav>
                                            <p:tav tm="100000">
                                              <p:val>
                                                <p:strVal val="#ppt_x"/>
                                              </p:val>
                                            </p:tav>
                                          </p:tavLst>
                                        </p:anim>
                                        <p:anim calcmode="lin" valueType="num" p14:bounceEnd="44000">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44000">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14:bounceEnd="44000">
                                          <p:cBhvr additive="base">
                                            <p:cTn id="35" dur="1000" fill="hold"/>
                                            <p:tgtEl>
                                              <p:spTgt spid="17"/>
                                            </p:tgtEl>
                                            <p:attrNameLst>
                                              <p:attrName>ppt_x</p:attrName>
                                            </p:attrNameLst>
                                          </p:cBhvr>
                                          <p:tavLst>
                                            <p:tav tm="0">
                                              <p:val>
                                                <p:strVal val="#ppt_x"/>
                                              </p:val>
                                            </p:tav>
                                            <p:tav tm="100000">
                                              <p:val>
                                                <p:strVal val="#ppt_x"/>
                                              </p:val>
                                            </p:tav>
                                          </p:tavLst>
                                        </p:anim>
                                        <p:anim calcmode="lin" valueType="num" p14:bounceEnd="44000">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44000">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14:bounceEnd="44000">
                                          <p:cBhvr additive="base">
                                            <p:cTn id="39" dur="1000" fill="hold"/>
                                            <p:tgtEl>
                                              <p:spTgt spid="107"/>
                                            </p:tgtEl>
                                            <p:attrNameLst>
                                              <p:attrName>ppt_x</p:attrName>
                                            </p:attrNameLst>
                                          </p:cBhvr>
                                          <p:tavLst>
                                            <p:tav tm="0">
                                              <p:val>
                                                <p:strVal val="#ppt_x"/>
                                              </p:val>
                                            </p:tav>
                                            <p:tav tm="100000">
                                              <p:val>
                                                <p:strVal val="#ppt_x"/>
                                              </p:val>
                                            </p:tav>
                                          </p:tavLst>
                                        </p:anim>
                                        <p:anim calcmode="lin" valueType="num" p14:bounceEnd="44000">
                                          <p:cBhvr additive="base">
                                            <p:cTn id="40" dur="1000" fill="hold"/>
                                            <p:tgtEl>
                                              <p:spTgt spid="10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44000">
                                      <p:stCondLst>
                                        <p:cond delay="0"/>
                                      </p:stCondLst>
                                      <p:childTnLst>
                                        <p:set>
                                          <p:cBhvr>
                                            <p:cTn id="42" dur="1" fill="hold">
                                              <p:stCondLst>
                                                <p:cond delay="0"/>
                                              </p:stCondLst>
                                            </p:cTn>
                                            <p:tgtEl>
                                              <p:spTgt spid="148"/>
                                            </p:tgtEl>
                                            <p:attrNameLst>
                                              <p:attrName>style.visibility</p:attrName>
                                            </p:attrNameLst>
                                          </p:cBhvr>
                                          <p:to>
                                            <p:strVal val="visible"/>
                                          </p:to>
                                        </p:set>
                                        <p:anim calcmode="lin" valueType="num" p14:bounceEnd="44000">
                                          <p:cBhvr additive="base">
                                            <p:cTn id="43" dur="1000" fill="hold"/>
                                            <p:tgtEl>
                                              <p:spTgt spid="148"/>
                                            </p:tgtEl>
                                            <p:attrNameLst>
                                              <p:attrName>ppt_x</p:attrName>
                                            </p:attrNameLst>
                                          </p:cBhvr>
                                          <p:tavLst>
                                            <p:tav tm="0">
                                              <p:val>
                                                <p:strVal val="#ppt_x"/>
                                              </p:val>
                                            </p:tav>
                                            <p:tav tm="100000">
                                              <p:val>
                                                <p:strVal val="#ppt_x"/>
                                              </p:val>
                                            </p:tav>
                                          </p:tavLst>
                                        </p:anim>
                                        <p:anim calcmode="lin" valueType="num" p14:bounceEnd="44000">
                                          <p:cBhvr additive="base">
                                            <p:cTn id="44" dur="1000" fill="hold"/>
                                            <p:tgtEl>
                                              <p:spTgt spid="14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44000">
                                      <p:stCondLst>
                                        <p:cond delay="0"/>
                                      </p:stCondLst>
                                      <p:childTnLst>
                                        <p:set>
                                          <p:cBhvr>
                                            <p:cTn id="46" dur="1" fill="hold">
                                              <p:stCondLst>
                                                <p:cond delay="0"/>
                                              </p:stCondLst>
                                            </p:cTn>
                                            <p:tgtEl>
                                              <p:spTgt spid="156"/>
                                            </p:tgtEl>
                                            <p:attrNameLst>
                                              <p:attrName>style.visibility</p:attrName>
                                            </p:attrNameLst>
                                          </p:cBhvr>
                                          <p:to>
                                            <p:strVal val="visible"/>
                                          </p:to>
                                        </p:set>
                                        <p:anim calcmode="lin" valueType="num" p14:bounceEnd="44000">
                                          <p:cBhvr additive="base">
                                            <p:cTn id="47" dur="1000" fill="hold"/>
                                            <p:tgtEl>
                                              <p:spTgt spid="156"/>
                                            </p:tgtEl>
                                            <p:attrNameLst>
                                              <p:attrName>ppt_x</p:attrName>
                                            </p:attrNameLst>
                                          </p:cBhvr>
                                          <p:tavLst>
                                            <p:tav tm="0">
                                              <p:val>
                                                <p:strVal val="#ppt_x"/>
                                              </p:val>
                                            </p:tav>
                                            <p:tav tm="100000">
                                              <p:val>
                                                <p:strVal val="#ppt_x"/>
                                              </p:val>
                                            </p:tav>
                                          </p:tavLst>
                                        </p:anim>
                                        <p:anim calcmode="lin" valueType="num" p14:bounceEnd="44000">
                                          <p:cBhvr additive="base">
                                            <p:cTn id="48" dur="1000" fill="hold"/>
                                            <p:tgtEl>
                                              <p:spTgt spid="15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14:presetBounceEnd="44000">
                                      <p:stCondLst>
                                        <p:cond delay="0"/>
                                      </p:stCondLst>
                                      <p:childTnLst>
                                        <p:set>
                                          <p:cBhvr>
                                            <p:cTn id="50" dur="1" fill="hold">
                                              <p:stCondLst>
                                                <p:cond delay="0"/>
                                              </p:stCondLst>
                                            </p:cTn>
                                            <p:tgtEl>
                                              <p:spTgt spid="136"/>
                                            </p:tgtEl>
                                            <p:attrNameLst>
                                              <p:attrName>style.visibility</p:attrName>
                                            </p:attrNameLst>
                                          </p:cBhvr>
                                          <p:to>
                                            <p:strVal val="visible"/>
                                          </p:to>
                                        </p:set>
                                        <p:anim calcmode="lin" valueType="num" p14:bounceEnd="44000">
                                          <p:cBhvr additive="base">
                                            <p:cTn id="51" dur="1000" fill="hold"/>
                                            <p:tgtEl>
                                              <p:spTgt spid="136"/>
                                            </p:tgtEl>
                                            <p:attrNameLst>
                                              <p:attrName>ppt_x</p:attrName>
                                            </p:attrNameLst>
                                          </p:cBhvr>
                                          <p:tavLst>
                                            <p:tav tm="0">
                                              <p:val>
                                                <p:strVal val="#ppt_x"/>
                                              </p:val>
                                            </p:tav>
                                            <p:tav tm="100000">
                                              <p:val>
                                                <p:strVal val="#ppt_x"/>
                                              </p:val>
                                            </p:tav>
                                          </p:tavLst>
                                        </p:anim>
                                        <p:anim calcmode="lin" valueType="num" p14:bounceEnd="44000">
                                          <p:cBhvr additive="base">
                                            <p:cTn id="52" dur="1000" fill="hold"/>
                                            <p:tgtEl>
                                              <p:spTgt spid="13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44000">
                                      <p:stCondLst>
                                        <p:cond delay="0"/>
                                      </p:stCondLst>
                                      <p:childTnLst>
                                        <p:set>
                                          <p:cBhvr>
                                            <p:cTn id="54" dur="1" fill="hold">
                                              <p:stCondLst>
                                                <p:cond delay="0"/>
                                              </p:stCondLst>
                                            </p:cTn>
                                            <p:tgtEl>
                                              <p:spTgt spid="138"/>
                                            </p:tgtEl>
                                            <p:attrNameLst>
                                              <p:attrName>style.visibility</p:attrName>
                                            </p:attrNameLst>
                                          </p:cBhvr>
                                          <p:to>
                                            <p:strVal val="visible"/>
                                          </p:to>
                                        </p:set>
                                        <p:anim calcmode="lin" valueType="num" p14:bounceEnd="44000">
                                          <p:cBhvr additive="base">
                                            <p:cTn id="55" dur="1000" fill="hold"/>
                                            <p:tgtEl>
                                              <p:spTgt spid="138"/>
                                            </p:tgtEl>
                                            <p:attrNameLst>
                                              <p:attrName>ppt_x</p:attrName>
                                            </p:attrNameLst>
                                          </p:cBhvr>
                                          <p:tavLst>
                                            <p:tav tm="0">
                                              <p:val>
                                                <p:strVal val="#ppt_x"/>
                                              </p:val>
                                            </p:tav>
                                            <p:tav tm="100000">
                                              <p:val>
                                                <p:strVal val="#ppt_x"/>
                                              </p:val>
                                            </p:tav>
                                          </p:tavLst>
                                        </p:anim>
                                        <p:anim calcmode="lin" valueType="num" p14:bounceEnd="44000">
                                          <p:cBhvr additive="base">
                                            <p:cTn id="56" dur="1000" fill="hold"/>
                                            <p:tgtEl>
                                              <p:spTgt spid="13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44000">
                                      <p:stCondLst>
                                        <p:cond delay="0"/>
                                      </p:stCondLst>
                                      <p:childTnLst>
                                        <p:set>
                                          <p:cBhvr>
                                            <p:cTn id="58" dur="1" fill="hold">
                                              <p:stCondLst>
                                                <p:cond delay="0"/>
                                              </p:stCondLst>
                                            </p:cTn>
                                            <p:tgtEl>
                                              <p:spTgt spid="139"/>
                                            </p:tgtEl>
                                            <p:attrNameLst>
                                              <p:attrName>style.visibility</p:attrName>
                                            </p:attrNameLst>
                                          </p:cBhvr>
                                          <p:to>
                                            <p:strVal val="visible"/>
                                          </p:to>
                                        </p:set>
                                        <p:anim calcmode="lin" valueType="num" p14:bounceEnd="44000">
                                          <p:cBhvr additive="base">
                                            <p:cTn id="59" dur="1000" fill="hold"/>
                                            <p:tgtEl>
                                              <p:spTgt spid="139"/>
                                            </p:tgtEl>
                                            <p:attrNameLst>
                                              <p:attrName>ppt_x</p:attrName>
                                            </p:attrNameLst>
                                          </p:cBhvr>
                                          <p:tavLst>
                                            <p:tav tm="0">
                                              <p:val>
                                                <p:strVal val="#ppt_x"/>
                                              </p:val>
                                            </p:tav>
                                            <p:tav tm="100000">
                                              <p:val>
                                                <p:strVal val="#ppt_x"/>
                                              </p:val>
                                            </p:tav>
                                          </p:tavLst>
                                        </p:anim>
                                        <p:anim calcmode="lin" valueType="num" p14:bounceEnd="44000">
                                          <p:cBhvr additive="base">
                                            <p:cTn id="60" dur="100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44000">
                                      <p:stCondLst>
                                        <p:cond delay="0"/>
                                      </p:stCondLst>
                                      <p:childTnLst>
                                        <p:set>
                                          <p:cBhvr>
                                            <p:cTn id="62" dur="1" fill="hold">
                                              <p:stCondLst>
                                                <p:cond delay="0"/>
                                              </p:stCondLst>
                                            </p:cTn>
                                            <p:tgtEl>
                                              <p:spTgt spid="140"/>
                                            </p:tgtEl>
                                            <p:attrNameLst>
                                              <p:attrName>style.visibility</p:attrName>
                                            </p:attrNameLst>
                                          </p:cBhvr>
                                          <p:to>
                                            <p:strVal val="visible"/>
                                          </p:to>
                                        </p:set>
                                        <p:anim calcmode="lin" valueType="num" p14:bounceEnd="44000">
                                          <p:cBhvr additive="base">
                                            <p:cTn id="63" dur="1000" fill="hold"/>
                                            <p:tgtEl>
                                              <p:spTgt spid="140"/>
                                            </p:tgtEl>
                                            <p:attrNameLst>
                                              <p:attrName>ppt_x</p:attrName>
                                            </p:attrNameLst>
                                          </p:cBhvr>
                                          <p:tavLst>
                                            <p:tav tm="0">
                                              <p:val>
                                                <p:strVal val="#ppt_x"/>
                                              </p:val>
                                            </p:tav>
                                            <p:tav tm="100000">
                                              <p:val>
                                                <p:strVal val="#ppt_x"/>
                                              </p:val>
                                            </p:tav>
                                          </p:tavLst>
                                        </p:anim>
                                        <p:anim calcmode="lin" valueType="num" p14:bounceEnd="44000">
                                          <p:cBhvr additive="base">
                                            <p:cTn id="64" dur="1000" fill="hold"/>
                                            <p:tgtEl>
                                              <p:spTgt spid="140"/>
                                            </p:tgtEl>
                                            <p:attrNameLst>
                                              <p:attrName>ppt_y</p:attrName>
                                            </p:attrNameLst>
                                          </p:cBhvr>
                                          <p:tavLst>
                                            <p:tav tm="0">
                                              <p:val>
                                                <p:strVal val="1+#ppt_h/2"/>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51"/>
                                            </p:tgtEl>
                                            <p:attrNameLst>
                                              <p:attrName>style.visibility</p:attrName>
                                            </p:attrNameLst>
                                          </p:cBhvr>
                                          <p:to>
                                            <p:strVal val="visible"/>
                                          </p:to>
                                        </p:set>
                                        <p:anim calcmode="lin" valueType="num">
                                          <p:cBhvr>
                                            <p:cTn id="72" dur="500" fill="hold"/>
                                            <p:tgtEl>
                                              <p:spTgt spid="151"/>
                                            </p:tgtEl>
                                            <p:attrNameLst>
                                              <p:attrName>ppt_w</p:attrName>
                                            </p:attrNameLst>
                                          </p:cBhvr>
                                          <p:tavLst>
                                            <p:tav tm="0">
                                              <p:val>
                                                <p:fltVal val="0"/>
                                              </p:val>
                                            </p:tav>
                                            <p:tav tm="100000">
                                              <p:val>
                                                <p:strVal val="#ppt_w"/>
                                              </p:val>
                                            </p:tav>
                                          </p:tavLst>
                                        </p:anim>
                                        <p:anim calcmode="lin" valueType="num">
                                          <p:cBhvr>
                                            <p:cTn id="73" dur="500" fill="hold"/>
                                            <p:tgtEl>
                                              <p:spTgt spid="151"/>
                                            </p:tgtEl>
                                            <p:attrNameLst>
                                              <p:attrName>ppt_h</p:attrName>
                                            </p:attrNameLst>
                                          </p:cBhvr>
                                          <p:tavLst>
                                            <p:tav tm="0">
                                              <p:val>
                                                <p:fltVal val="0"/>
                                              </p:val>
                                            </p:tav>
                                            <p:tav tm="100000">
                                              <p:val>
                                                <p:strVal val="#ppt_h"/>
                                              </p:val>
                                            </p:tav>
                                          </p:tavLst>
                                        </p:anim>
                                        <p:animEffect transition="in" filter="fade">
                                          <p:cBhvr>
                                            <p:cTn id="74" dur="500"/>
                                            <p:tgtEl>
                                              <p:spTgt spid="151"/>
                                            </p:tgtEl>
                                          </p:cBhvr>
                                        </p:animEffect>
                                      </p:childTnLst>
                                    </p:cTn>
                                  </p:par>
                                  <p:par>
                                    <p:cTn id="75" presetID="22" presetClass="entr" presetSubtype="8"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left)">
                                          <p:cBhvr>
                                            <p:cTn id="77" dur="500"/>
                                            <p:tgtEl>
                                              <p:spTgt spid="93"/>
                                            </p:tgtEl>
                                          </p:cBhvr>
                                        </p:animEffect>
                                      </p:childTnLst>
                                    </p:cTn>
                                  </p:par>
                                  <p:par>
                                    <p:cTn id="78" presetID="22" presetClass="entr" presetSubtype="1"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wipe(up)">
                                          <p:cBhvr>
                                            <p:cTn id="80" dur="500"/>
                                            <p:tgtEl>
                                              <p:spTgt spid="92"/>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p:cTn id="83" dur="500" fill="hold"/>
                                            <p:tgtEl>
                                              <p:spTgt spid="162"/>
                                            </p:tgtEl>
                                            <p:attrNameLst>
                                              <p:attrName>ppt_w</p:attrName>
                                            </p:attrNameLst>
                                          </p:cBhvr>
                                          <p:tavLst>
                                            <p:tav tm="0">
                                              <p:val>
                                                <p:fltVal val="0"/>
                                              </p:val>
                                            </p:tav>
                                            <p:tav tm="100000">
                                              <p:val>
                                                <p:strVal val="#ppt_w"/>
                                              </p:val>
                                            </p:tav>
                                          </p:tavLst>
                                        </p:anim>
                                        <p:anim calcmode="lin" valueType="num">
                                          <p:cBhvr>
                                            <p:cTn id="84" dur="500" fill="hold"/>
                                            <p:tgtEl>
                                              <p:spTgt spid="162"/>
                                            </p:tgtEl>
                                            <p:attrNameLst>
                                              <p:attrName>ppt_h</p:attrName>
                                            </p:attrNameLst>
                                          </p:cBhvr>
                                          <p:tavLst>
                                            <p:tav tm="0">
                                              <p:val>
                                                <p:fltVal val="0"/>
                                              </p:val>
                                            </p:tav>
                                            <p:tav tm="100000">
                                              <p:val>
                                                <p:strVal val="#ppt_h"/>
                                              </p:val>
                                            </p:tav>
                                          </p:tavLst>
                                        </p:anim>
                                        <p:animEffect transition="in" filter="fade">
                                          <p:cBhvr>
                                            <p:cTn id="85" dur="500"/>
                                            <p:tgtEl>
                                              <p:spTgt spid="162"/>
                                            </p:tgtEl>
                                          </p:cBhvr>
                                        </p:animEffect>
                                      </p:childTnLst>
                                    </p:cTn>
                                  </p:par>
                                  <p:par>
                                    <p:cTn id="86" presetID="22" presetClass="entr" presetSubtype="8" fill="hold"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wipe(left)">
                                          <p:cBhvr>
                                            <p:cTn id="88" dur="500"/>
                                            <p:tgtEl>
                                              <p:spTgt spid="96"/>
                                            </p:tgtEl>
                                          </p:cBhvr>
                                        </p:animEffect>
                                      </p:childTnLst>
                                    </p:cTn>
                                  </p:par>
                                  <p:par>
                                    <p:cTn id="89" presetID="22" presetClass="entr" presetSubtype="1"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up)">
                                          <p:cBhvr>
                                            <p:cTn id="91" dur="500"/>
                                            <p:tgtEl>
                                              <p:spTgt spid="166"/>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63"/>
                                            </p:tgtEl>
                                            <p:attrNameLst>
                                              <p:attrName>style.visibility</p:attrName>
                                            </p:attrNameLst>
                                          </p:cBhvr>
                                          <p:to>
                                            <p:strVal val="visible"/>
                                          </p:to>
                                        </p:set>
                                        <p:anim calcmode="lin" valueType="num">
                                          <p:cBhvr>
                                            <p:cTn id="94" dur="500" fill="hold"/>
                                            <p:tgtEl>
                                              <p:spTgt spid="163"/>
                                            </p:tgtEl>
                                            <p:attrNameLst>
                                              <p:attrName>ppt_w</p:attrName>
                                            </p:attrNameLst>
                                          </p:cBhvr>
                                          <p:tavLst>
                                            <p:tav tm="0">
                                              <p:val>
                                                <p:fltVal val="0"/>
                                              </p:val>
                                            </p:tav>
                                            <p:tav tm="100000">
                                              <p:val>
                                                <p:strVal val="#ppt_w"/>
                                              </p:val>
                                            </p:tav>
                                          </p:tavLst>
                                        </p:anim>
                                        <p:anim calcmode="lin" valueType="num">
                                          <p:cBhvr>
                                            <p:cTn id="95" dur="500" fill="hold"/>
                                            <p:tgtEl>
                                              <p:spTgt spid="163"/>
                                            </p:tgtEl>
                                            <p:attrNameLst>
                                              <p:attrName>ppt_h</p:attrName>
                                            </p:attrNameLst>
                                          </p:cBhvr>
                                          <p:tavLst>
                                            <p:tav tm="0">
                                              <p:val>
                                                <p:fltVal val="0"/>
                                              </p:val>
                                            </p:tav>
                                            <p:tav tm="100000">
                                              <p:val>
                                                <p:strVal val="#ppt_h"/>
                                              </p:val>
                                            </p:tav>
                                          </p:tavLst>
                                        </p:anim>
                                        <p:animEffect transition="in" filter="fade">
                                          <p:cBhvr>
                                            <p:cTn id="96" dur="500"/>
                                            <p:tgtEl>
                                              <p:spTgt spid="163"/>
                                            </p:tgtEl>
                                          </p:cBhvr>
                                        </p:animEffect>
                                      </p:childTnLst>
                                    </p:cTn>
                                  </p:par>
                                  <p:par>
                                    <p:cTn id="97" presetID="22" presetClass="entr" presetSubtype="8" fill="hold"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wipe(left)">
                                          <p:cBhvr>
                                            <p:cTn id="99" dur="500"/>
                                            <p:tgtEl>
                                              <p:spTgt spid="101"/>
                                            </p:tgtEl>
                                          </p:cBhvr>
                                        </p:animEffect>
                                      </p:childTnLst>
                                    </p:cTn>
                                  </p:par>
                                  <p:par>
                                    <p:cTn id="100" presetID="22" presetClass="entr" presetSubtype="1" fill="hold" nodeType="withEffect">
                                      <p:stCondLst>
                                        <p:cond delay="0"/>
                                      </p:stCondLst>
                                      <p:childTnLst>
                                        <p:set>
                                          <p:cBhvr>
                                            <p:cTn id="101" dur="1" fill="hold">
                                              <p:stCondLst>
                                                <p:cond delay="0"/>
                                              </p:stCondLst>
                                            </p:cTn>
                                            <p:tgtEl>
                                              <p:spTgt spid="167"/>
                                            </p:tgtEl>
                                            <p:attrNameLst>
                                              <p:attrName>style.visibility</p:attrName>
                                            </p:attrNameLst>
                                          </p:cBhvr>
                                          <p:to>
                                            <p:strVal val="visible"/>
                                          </p:to>
                                        </p:set>
                                        <p:animEffect transition="in" filter="wipe(up)">
                                          <p:cBhvr>
                                            <p:cTn id="102" dur="500"/>
                                            <p:tgtEl>
                                              <p:spTgt spid="167"/>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anim calcmode="lin" valueType="num">
                                          <p:cBhvr>
                                            <p:cTn id="105" dur="500" fill="hold"/>
                                            <p:tgtEl>
                                              <p:spTgt spid="165"/>
                                            </p:tgtEl>
                                            <p:attrNameLst>
                                              <p:attrName>ppt_w</p:attrName>
                                            </p:attrNameLst>
                                          </p:cBhvr>
                                          <p:tavLst>
                                            <p:tav tm="0">
                                              <p:val>
                                                <p:fltVal val="0"/>
                                              </p:val>
                                            </p:tav>
                                            <p:tav tm="100000">
                                              <p:val>
                                                <p:strVal val="#ppt_w"/>
                                              </p:val>
                                            </p:tav>
                                          </p:tavLst>
                                        </p:anim>
                                        <p:anim calcmode="lin" valueType="num">
                                          <p:cBhvr>
                                            <p:cTn id="106" dur="500" fill="hold"/>
                                            <p:tgtEl>
                                              <p:spTgt spid="165"/>
                                            </p:tgtEl>
                                            <p:attrNameLst>
                                              <p:attrName>ppt_h</p:attrName>
                                            </p:attrNameLst>
                                          </p:cBhvr>
                                          <p:tavLst>
                                            <p:tav tm="0">
                                              <p:val>
                                                <p:fltVal val="0"/>
                                              </p:val>
                                            </p:tav>
                                            <p:tav tm="100000">
                                              <p:val>
                                                <p:strVal val="#ppt_h"/>
                                              </p:val>
                                            </p:tav>
                                          </p:tavLst>
                                        </p:anim>
                                        <p:animEffect transition="in" filter="fade">
                                          <p:cBhvr>
                                            <p:cTn id="107" dur="500"/>
                                            <p:tgtEl>
                                              <p:spTgt spid="165"/>
                                            </p:tgtEl>
                                          </p:cBhvr>
                                        </p:animEffect>
                                      </p:childTnLst>
                                    </p:cTn>
                                  </p:par>
                                  <p:par>
                                    <p:cTn id="108" presetID="22" presetClass="entr" presetSubtype="8" fill="hold" nodeType="withEffect">
                                      <p:stCondLst>
                                        <p:cond delay="0"/>
                                      </p:stCondLst>
                                      <p:childTnLst>
                                        <p:set>
                                          <p:cBhvr>
                                            <p:cTn id="109" dur="1" fill="hold">
                                              <p:stCondLst>
                                                <p:cond delay="0"/>
                                              </p:stCondLst>
                                            </p:cTn>
                                            <p:tgtEl>
                                              <p:spTgt spid="132"/>
                                            </p:tgtEl>
                                            <p:attrNameLst>
                                              <p:attrName>style.visibility</p:attrName>
                                            </p:attrNameLst>
                                          </p:cBhvr>
                                          <p:to>
                                            <p:strVal val="visible"/>
                                          </p:to>
                                        </p:set>
                                        <p:animEffect transition="in" filter="wipe(left)">
                                          <p:cBhvr>
                                            <p:cTn id="110" dur="500"/>
                                            <p:tgtEl>
                                              <p:spTgt spid="132"/>
                                            </p:tgtEl>
                                          </p:cBhvr>
                                        </p:animEffect>
                                      </p:childTnLst>
                                    </p:cTn>
                                  </p:par>
                                  <p:par>
                                    <p:cTn id="111" presetID="10" presetClass="entr" presetSubtype="0" fill="hold" nodeType="with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fade">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12" grpId="0" animBg="1"/>
          <p:bldP spid="14" grpId="0" animBg="1"/>
          <p:bldP spid="16" grpId="0" animBg="1"/>
          <p:bldP spid="17" grpId="0" animBg="1"/>
          <p:bldP spid="136" grpId="0"/>
          <p:bldP spid="138" grpId="0"/>
          <p:bldP spid="139" grpId="0"/>
          <p:bldP spid="140" grpId="0"/>
          <p:bldP spid="151" grpId="0" animBg="1"/>
          <p:bldP spid="162" grpId="0" animBg="1"/>
          <p:bldP spid="163" grpId="0" animBg="1"/>
          <p:bldP spid="16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000" fill="hold"/>
                                            <p:tgtEl>
                                              <p:spTgt spid="22"/>
                                            </p:tgtEl>
                                            <p:attrNameLst>
                                              <p:attrName>ppt_x</p:attrName>
                                            </p:attrNameLst>
                                          </p:cBhvr>
                                          <p:tavLst>
                                            <p:tav tm="0">
                                              <p:val>
                                                <p:strVal val="#ppt_x"/>
                                              </p:val>
                                            </p:tav>
                                            <p:tav tm="100000">
                                              <p:val>
                                                <p:strVal val="#ppt_x"/>
                                              </p:val>
                                            </p:tav>
                                          </p:tavLst>
                                        </p:anim>
                                        <p:anim calcmode="lin" valueType="num">
                                          <p:cBhvr additive="base">
                                            <p:cTn id="20" dur="10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000" fill="hold"/>
                                            <p:tgtEl>
                                              <p:spTgt spid="16"/>
                                            </p:tgtEl>
                                            <p:attrNameLst>
                                              <p:attrName>ppt_x</p:attrName>
                                            </p:attrNameLst>
                                          </p:cBhvr>
                                          <p:tavLst>
                                            <p:tav tm="0">
                                              <p:val>
                                                <p:strVal val="#ppt_x"/>
                                              </p:val>
                                            </p:tav>
                                            <p:tav tm="100000">
                                              <p:val>
                                                <p:strVal val="#ppt_x"/>
                                              </p:val>
                                            </p:tav>
                                          </p:tavLst>
                                        </p:anim>
                                        <p:anim calcmode="lin" valueType="num">
                                          <p:cBhvr additive="base">
                                            <p:cTn id="32" dur="10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000" fill="hold"/>
                                            <p:tgtEl>
                                              <p:spTgt spid="17"/>
                                            </p:tgtEl>
                                            <p:attrNameLst>
                                              <p:attrName>ppt_x</p:attrName>
                                            </p:attrNameLst>
                                          </p:cBhvr>
                                          <p:tavLst>
                                            <p:tav tm="0">
                                              <p:val>
                                                <p:strVal val="#ppt_x"/>
                                              </p:val>
                                            </p:tav>
                                            <p:tav tm="100000">
                                              <p:val>
                                                <p:strVal val="#ppt_x"/>
                                              </p:val>
                                            </p:tav>
                                          </p:tavLst>
                                        </p:anim>
                                        <p:anim calcmode="lin" valueType="num">
                                          <p:cBhvr additive="base">
                                            <p:cTn id="36" dur="10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7"/>
                                            </p:tgtEl>
                                            <p:attrNameLst>
                                              <p:attrName>style.visibility</p:attrName>
                                            </p:attrNameLst>
                                          </p:cBhvr>
                                          <p:to>
                                            <p:strVal val="visible"/>
                                          </p:to>
                                        </p:set>
                                        <p:anim calcmode="lin" valueType="num">
                                          <p:cBhvr additive="base">
                                            <p:cTn id="39" dur="1000" fill="hold"/>
                                            <p:tgtEl>
                                              <p:spTgt spid="107"/>
                                            </p:tgtEl>
                                            <p:attrNameLst>
                                              <p:attrName>ppt_x</p:attrName>
                                            </p:attrNameLst>
                                          </p:cBhvr>
                                          <p:tavLst>
                                            <p:tav tm="0">
                                              <p:val>
                                                <p:strVal val="#ppt_x"/>
                                              </p:val>
                                            </p:tav>
                                            <p:tav tm="100000">
                                              <p:val>
                                                <p:strVal val="#ppt_x"/>
                                              </p:val>
                                            </p:tav>
                                          </p:tavLst>
                                        </p:anim>
                                        <p:anim calcmode="lin" valueType="num">
                                          <p:cBhvr additive="base">
                                            <p:cTn id="40" dur="1000" fill="hold"/>
                                            <p:tgtEl>
                                              <p:spTgt spid="10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8"/>
                                            </p:tgtEl>
                                            <p:attrNameLst>
                                              <p:attrName>style.visibility</p:attrName>
                                            </p:attrNameLst>
                                          </p:cBhvr>
                                          <p:to>
                                            <p:strVal val="visible"/>
                                          </p:to>
                                        </p:set>
                                        <p:anim calcmode="lin" valueType="num">
                                          <p:cBhvr additive="base">
                                            <p:cTn id="43" dur="1000" fill="hold"/>
                                            <p:tgtEl>
                                              <p:spTgt spid="148"/>
                                            </p:tgtEl>
                                            <p:attrNameLst>
                                              <p:attrName>ppt_x</p:attrName>
                                            </p:attrNameLst>
                                          </p:cBhvr>
                                          <p:tavLst>
                                            <p:tav tm="0">
                                              <p:val>
                                                <p:strVal val="#ppt_x"/>
                                              </p:val>
                                            </p:tav>
                                            <p:tav tm="100000">
                                              <p:val>
                                                <p:strVal val="#ppt_x"/>
                                              </p:val>
                                            </p:tav>
                                          </p:tavLst>
                                        </p:anim>
                                        <p:anim calcmode="lin" valueType="num">
                                          <p:cBhvr additive="base">
                                            <p:cTn id="44" dur="1000" fill="hold"/>
                                            <p:tgtEl>
                                              <p:spTgt spid="14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6"/>
                                            </p:tgtEl>
                                            <p:attrNameLst>
                                              <p:attrName>style.visibility</p:attrName>
                                            </p:attrNameLst>
                                          </p:cBhvr>
                                          <p:to>
                                            <p:strVal val="visible"/>
                                          </p:to>
                                        </p:set>
                                        <p:anim calcmode="lin" valueType="num">
                                          <p:cBhvr additive="base">
                                            <p:cTn id="47" dur="1000" fill="hold"/>
                                            <p:tgtEl>
                                              <p:spTgt spid="156"/>
                                            </p:tgtEl>
                                            <p:attrNameLst>
                                              <p:attrName>ppt_x</p:attrName>
                                            </p:attrNameLst>
                                          </p:cBhvr>
                                          <p:tavLst>
                                            <p:tav tm="0">
                                              <p:val>
                                                <p:strVal val="#ppt_x"/>
                                              </p:val>
                                            </p:tav>
                                            <p:tav tm="100000">
                                              <p:val>
                                                <p:strVal val="#ppt_x"/>
                                              </p:val>
                                            </p:tav>
                                          </p:tavLst>
                                        </p:anim>
                                        <p:anim calcmode="lin" valueType="num">
                                          <p:cBhvr additive="base">
                                            <p:cTn id="48" dur="1000" fill="hold"/>
                                            <p:tgtEl>
                                              <p:spTgt spid="15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6"/>
                                            </p:tgtEl>
                                            <p:attrNameLst>
                                              <p:attrName>style.visibility</p:attrName>
                                            </p:attrNameLst>
                                          </p:cBhvr>
                                          <p:to>
                                            <p:strVal val="visible"/>
                                          </p:to>
                                        </p:set>
                                        <p:anim calcmode="lin" valueType="num">
                                          <p:cBhvr additive="base">
                                            <p:cTn id="51" dur="1000" fill="hold"/>
                                            <p:tgtEl>
                                              <p:spTgt spid="136"/>
                                            </p:tgtEl>
                                            <p:attrNameLst>
                                              <p:attrName>ppt_x</p:attrName>
                                            </p:attrNameLst>
                                          </p:cBhvr>
                                          <p:tavLst>
                                            <p:tav tm="0">
                                              <p:val>
                                                <p:strVal val="#ppt_x"/>
                                              </p:val>
                                            </p:tav>
                                            <p:tav tm="100000">
                                              <p:val>
                                                <p:strVal val="#ppt_x"/>
                                              </p:val>
                                            </p:tav>
                                          </p:tavLst>
                                        </p:anim>
                                        <p:anim calcmode="lin" valueType="num">
                                          <p:cBhvr additive="base">
                                            <p:cTn id="52" dur="1000" fill="hold"/>
                                            <p:tgtEl>
                                              <p:spTgt spid="13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8"/>
                                            </p:tgtEl>
                                            <p:attrNameLst>
                                              <p:attrName>style.visibility</p:attrName>
                                            </p:attrNameLst>
                                          </p:cBhvr>
                                          <p:to>
                                            <p:strVal val="visible"/>
                                          </p:to>
                                        </p:set>
                                        <p:anim calcmode="lin" valueType="num">
                                          <p:cBhvr additive="base">
                                            <p:cTn id="55" dur="1000" fill="hold"/>
                                            <p:tgtEl>
                                              <p:spTgt spid="138"/>
                                            </p:tgtEl>
                                            <p:attrNameLst>
                                              <p:attrName>ppt_x</p:attrName>
                                            </p:attrNameLst>
                                          </p:cBhvr>
                                          <p:tavLst>
                                            <p:tav tm="0">
                                              <p:val>
                                                <p:strVal val="#ppt_x"/>
                                              </p:val>
                                            </p:tav>
                                            <p:tav tm="100000">
                                              <p:val>
                                                <p:strVal val="#ppt_x"/>
                                              </p:val>
                                            </p:tav>
                                          </p:tavLst>
                                        </p:anim>
                                        <p:anim calcmode="lin" valueType="num">
                                          <p:cBhvr additive="base">
                                            <p:cTn id="56" dur="1000" fill="hold"/>
                                            <p:tgtEl>
                                              <p:spTgt spid="13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1000" fill="hold"/>
                                            <p:tgtEl>
                                              <p:spTgt spid="139"/>
                                            </p:tgtEl>
                                            <p:attrNameLst>
                                              <p:attrName>ppt_x</p:attrName>
                                            </p:attrNameLst>
                                          </p:cBhvr>
                                          <p:tavLst>
                                            <p:tav tm="0">
                                              <p:val>
                                                <p:strVal val="#ppt_x"/>
                                              </p:val>
                                            </p:tav>
                                            <p:tav tm="100000">
                                              <p:val>
                                                <p:strVal val="#ppt_x"/>
                                              </p:val>
                                            </p:tav>
                                          </p:tavLst>
                                        </p:anim>
                                        <p:anim calcmode="lin" valueType="num">
                                          <p:cBhvr additive="base">
                                            <p:cTn id="60" dur="1000" fill="hold"/>
                                            <p:tgtEl>
                                              <p:spTgt spid="1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40"/>
                                            </p:tgtEl>
                                            <p:attrNameLst>
                                              <p:attrName>style.visibility</p:attrName>
                                            </p:attrNameLst>
                                          </p:cBhvr>
                                          <p:to>
                                            <p:strVal val="visible"/>
                                          </p:to>
                                        </p:set>
                                        <p:anim calcmode="lin" valueType="num">
                                          <p:cBhvr additive="base">
                                            <p:cTn id="63" dur="1000" fill="hold"/>
                                            <p:tgtEl>
                                              <p:spTgt spid="140"/>
                                            </p:tgtEl>
                                            <p:attrNameLst>
                                              <p:attrName>ppt_x</p:attrName>
                                            </p:attrNameLst>
                                          </p:cBhvr>
                                          <p:tavLst>
                                            <p:tav tm="0">
                                              <p:val>
                                                <p:strVal val="#ppt_x"/>
                                              </p:val>
                                            </p:tav>
                                            <p:tav tm="100000">
                                              <p:val>
                                                <p:strVal val="#ppt_x"/>
                                              </p:val>
                                            </p:tav>
                                          </p:tavLst>
                                        </p:anim>
                                        <p:anim calcmode="lin" valueType="num">
                                          <p:cBhvr additive="base">
                                            <p:cTn id="64" dur="1000" fill="hold"/>
                                            <p:tgtEl>
                                              <p:spTgt spid="140"/>
                                            </p:tgtEl>
                                            <p:attrNameLst>
                                              <p:attrName>ppt_y</p:attrName>
                                            </p:attrNameLst>
                                          </p:cBhvr>
                                          <p:tavLst>
                                            <p:tav tm="0">
                                              <p:val>
                                                <p:strVal val="1+#ppt_h/2"/>
                                              </p:val>
                                            </p:tav>
                                            <p:tav tm="100000">
                                              <p:val>
                                                <p:strVal val="#ppt_y"/>
                                              </p:val>
                                            </p:tav>
                                          </p:tavLst>
                                        </p:anim>
                                      </p:childTnLst>
                                    </p:cTn>
                                  </p:par>
                                  <p:par>
                                    <p:cTn id="65" presetID="53" presetClass="entr" presetSubtype="16" fill="hold" nodeType="with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51"/>
                                            </p:tgtEl>
                                            <p:attrNameLst>
                                              <p:attrName>style.visibility</p:attrName>
                                            </p:attrNameLst>
                                          </p:cBhvr>
                                          <p:to>
                                            <p:strVal val="visible"/>
                                          </p:to>
                                        </p:set>
                                        <p:anim calcmode="lin" valueType="num">
                                          <p:cBhvr>
                                            <p:cTn id="72" dur="500" fill="hold"/>
                                            <p:tgtEl>
                                              <p:spTgt spid="151"/>
                                            </p:tgtEl>
                                            <p:attrNameLst>
                                              <p:attrName>ppt_w</p:attrName>
                                            </p:attrNameLst>
                                          </p:cBhvr>
                                          <p:tavLst>
                                            <p:tav tm="0">
                                              <p:val>
                                                <p:fltVal val="0"/>
                                              </p:val>
                                            </p:tav>
                                            <p:tav tm="100000">
                                              <p:val>
                                                <p:strVal val="#ppt_w"/>
                                              </p:val>
                                            </p:tav>
                                          </p:tavLst>
                                        </p:anim>
                                        <p:anim calcmode="lin" valueType="num">
                                          <p:cBhvr>
                                            <p:cTn id="73" dur="500" fill="hold"/>
                                            <p:tgtEl>
                                              <p:spTgt spid="151"/>
                                            </p:tgtEl>
                                            <p:attrNameLst>
                                              <p:attrName>ppt_h</p:attrName>
                                            </p:attrNameLst>
                                          </p:cBhvr>
                                          <p:tavLst>
                                            <p:tav tm="0">
                                              <p:val>
                                                <p:fltVal val="0"/>
                                              </p:val>
                                            </p:tav>
                                            <p:tav tm="100000">
                                              <p:val>
                                                <p:strVal val="#ppt_h"/>
                                              </p:val>
                                            </p:tav>
                                          </p:tavLst>
                                        </p:anim>
                                        <p:animEffect transition="in" filter="fade">
                                          <p:cBhvr>
                                            <p:cTn id="74" dur="500"/>
                                            <p:tgtEl>
                                              <p:spTgt spid="151"/>
                                            </p:tgtEl>
                                          </p:cBhvr>
                                        </p:animEffect>
                                      </p:childTnLst>
                                    </p:cTn>
                                  </p:par>
                                  <p:par>
                                    <p:cTn id="75" presetID="22" presetClass="entr" presetSubtype="8" fill="hold" nodeType="with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left)">
                                          <p:cBhvr>
                                            <p:cTn id="77" dur="500"/>
                                            <p:tgtEl>
                                              <p:spTgt spid="93"/>
                                            </p:tgtEl>
                                          </p:cBhvr>
                                        </p:animEffect>
                                      </p:childTnLst>
                                    </p:cTn>
                                  </p:par>
                                  <p:par>
                                    <p:cTn id="78" presetID="22" presetClass="entr" presetSubtype="1" fill="hold" nodeType="with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wipe(up)">
                                          <p:cBhvr>
                                            <p:cTn id="80" dur="500"/>
                                            <p:tgtEl>
                                              <p:spTgt spid="92"/>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p:cTn id="83" dur="500" fill="hold"/>
                                            <p:tgtEl>
                                              <p:spTgt spid="162"/>
                                            </p:tgtEl>
                                            <p:attrNameLst>
                                              <p:attrName>ppt_w</p:attrName>
                                            </p:attrNameLst>
                                          </p:cBhvr>
                                          <p:tavLst>
                                            <p:tav tm="0">
                                              <p:val>
                                                <p:fltVal val="0"/>
                                              </p:val>
                                            </p:tav>
                                            <p:tav tm="100000">
                                              <p:val>
                                                <p:strVal val="#ppt_w"/>
                                              </p:val>
                                            </p:tav>
                                          </p:tavLst>
                                        </p:anim>
                                        <p:anim calcmode="lin" valueType="num">
                                          <p:cBhvr>
                                            <p:cTn id="84" dur="500" fill="hold"/>
                                            <p:tgtEl>
                                              <p:spTgt spid="162"/>
                                            </p:tgtEl>
                                            <p:attrNameLst>
                                              <p:attrName>ppt_h</p:attrName>
                                            </p:attrNameLst>
                                          </p:cBhvr>
                                          <p:tavLst>
                                            <p:tav tm="0">
                                              <p:val>
                                                <p:fltVal val="0"/>
                                              </p:val>
                                            </p:tav>
                                            <p:tav tm="100000">
                                              <p:val>
                                                <p:strVal val="#ppt_h"/>
                                              </p:val>
                                            </p:tav>
                                          </p:tavLst>
                                        </p:anim>
                                        <p:animEffect transition="in" filter="fade">
                                          <p:cBhvr>
                                            <p:cTn id="85" dur="500"/>
                                            <p:tgtEl>
                                              <p:spTgt spid="162"/>
                                            </p:tgtEl>
                                          </p:cBhvr>
                                        </p:animEffect>
                                      </p:childTnLst>
                                    </p:cTn>
                                  </p:par>
                                  <p:par>
                                    <p:cTn id="86" presetID="22" presetClass="entr" presetSubtype="8" fill="hold"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wipe(left)">
                                          <p:cBhvr>
                                            <p:cTn id="88" dur="500"/>
                                            <p:tgtEl>
                                              <p:spTgt spid="96"/>
                                            </p:tgtEl>
                                          </p:cBhvr>
                                        </p:animEffect>
                                      </p:childTnLst>
                                    </p:cTn>
                                  </p:par>
                                  <p:par>
                                    <p:cTn id="89" presetID="22" presetClass="entr" presetSubtype="1"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up)">
                                          <p:cBhvr>
                                            <p:cTn id="91" dur="500"/>
                                            <p:tgtEl>
                                              <p:spTgt spid="166"/>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63"/>
                                            </p:tgtEl>
                                            <p:attrNameLst>
                                              <p:attrName>style.visibility</p:attrName>
                                            </p:attrNameLst>
                                          </p:cBhvr>
                                          <p:to>
                                            <p:strVal val="visible"/>
                                          </p:to>
                                        </p:set>
                                        <p:anim calcmode="lin" valueType="num">
                                          <p:cBhvr>
                                            <p:cTn id="94" dur="500" fill="hold"/>
                                            <p:tgtEl>
                                              <p:spTgt spid="163"/>
                                            </p:tgtEl>
                                            <p:attrNameLst>
                                              <p:attrName>ppt_w</p:attrName>
                                            </p:attrNameLst>
                                          </p:cBhvr>
                                          <p:tavLst>
                                            <p:tav tm="0">
                                              <p:val>
                                                <p:fltVal val="0"/>
                                              </p:val>
                                            </p:tav>
                                            <p:tav tm="100000">
                                              <p:val>
                                                <p:strVal val="#ppt_w"/>
                                              </p:val>
                                            </p:tav>
                                          </p:tavLst>
                                        </p:anim>
                                        <p:anim calcmode="lin" valueType="num">
                                          <p:cBhvr>
                                            <p:cTn id="95" dur="500" fill="hold"/>
                                            <p:tgtEl>
                                              <p:spTgt spid="163"/>
                                            </p:tgtEl>
                                            <p:attrNameLst>
                                              <p:attrName>ppt_h</p:attrName>
                                            </p:attrNameLst>
                                          </p:cBhvr>
                                          <p:tavLst>
                                            <p:tav tm="0">
                                              <p:val>
                                                <p:fltVal val="0"/>
                                              </p:val>
                                            </p:tav>
                                            <p:tav tm="100000">
                                              <p:val>
                                                <p:strVal val="#ppt_h"/>
                                              </p:val>
                                            </p:tav>
                                          </p:tavLst>
                                        </p:anim>
                                        <p:animEffect transition="in" filter="fade">
                                          <p:cBhvr>
                                            <p:cTn id="96" dur="500"/>
                                            <p:tgtEl>
                                              <p:spTgt spid="163"/>
                                            </p:tgtEl>
                                          </p:cBhvr>
                                        </p:animEffect>
                                      </p:childTnLst>
                                    </p:cTn>
                                  </p:par>
                                  <p:par>
                                    <p:cTn id="97" presetID="22" presetClass="entr" presetSubtype="8" fill="hold" nodeType="withEffect">
                                      <p:stCondLst>
                                        <p:cond delay="0"/>
                                      </p:stCondLst>
                                      <p:childTnLst>
                                        <p:set>
                                          <p:cBhvr>
                                            <p:cTn id="98" dur="1" fill="hold">
                                              <p:stCondLst>
                                                <p:cond delay="0"/>
                                              </p:stCondLst>
                                            </p:cTn>
                                            <p:tgtEl>
                                              <p:spTgt spid="101"/>
                                            </p:tgtEl>
                                            <p:attrNameLst>
                                              <p:attrName>style.visibility</p:attrName>
                                            </p:attrNameLst>
                                          </p:cBhvr>
                                          <p:to>
                                            <p:strVal val="visible"/>
                                          </p:to>
                                        </p:set>
                                        <p:animEffect transition="in" filter="wipe(left)">
                                          <p:cBhvr>
                                            <p:cTn id="99" dur="500"/>
                                            <p:tgtEl>
                                              <p:spTgt spid="101"/>
                                            </p:tgtEl>
                                          </p:cBhvr>
                                        </p:animEffect>
                                      </p:childTnLst>
                                    </p:cTn>
                                  </p:par>
                                  <p:par>
                                    <p:cTn id="100" presetID="22" presetClass="entr" presetSubtype="1" fill="hold" nodeType="withEffect">
                                      <p:stCondLst>
                                        <p:cond delay="0"/>
                                      </p:stCondLst>
                                      <p:childTnLst>
                                        <p:set>
                                          <p:cBhvr>
                                            <p:cTn id="101" dur="1" fill="hold">
                                              <p:stCondLst>
                                                <p:cond delay="0"/>
                                              </p:stCondLst>
                                            </p:cTn>
                                            <p:tgtEl>
                                              <p:spTgt spid="167"/>
                                            </p:tgtEl>
                                            <p:attrNameLst>
                                              <p:attrName>style.visibility</p:attrName>
                                            </p:attrNameLst>
                                          </p:cBhvr>
                                          <p:to>
                                            <p:strVal val="visible"/>
                                          </p:to>
                                        </p:set>
                                        <p:animEffect transition="in" filter="wipe(up)">
                                          <p:cBhvr>
                                            <p:cTn id="102" dur="500"/>
                                            <p:tgtEl>
                                              <p:spTgt spid="167"/>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anim calcmode="lin" valueType="num">
                                          <p:cBhvr>
                                            <p:cTn id="105" dur="500" fill="hold"/>
                                            <p:tgtEl>
                                              <p:spTgt spid="165"/>
                                            </p:tgtEl>
                                            <p:attrNameLst>
                                              <p:attrName>ppt_w</p:attrName>
                                            </p:attrNameLst>
                                          </p:cBhvr>
                                          <p:tavLst>
                                            <p:tav tm="0">
                                              <p:val>
                                                <p:fltVal val="0"/>
                                              </p:val>
                                            </p:tav>
                                            <p:tav tm="100000">
                                              <p:val>
                                                <p:strVal val="#ppt_w"/>
                                              </p:val>
                                            </p:tav>
                                          </p:tavLst>
                                        </p:anim>
                                        <p:anim calcmode="lin" valueType="num">
                                          <p:cBhvr>
                                            <p:cTn id="106" dur="500" fill="hold"/>
                                            <p:tgtEl>
                                              <p:spTgt spid="165"/>
                                            </p:tgtEl>
                                            <p:attrNameLst>
                                              <p:attrName>ppt_h</p:attrName>
                                            </p:attrNameLst>
                                          </p:cBhvr>
                                          <p:tavLst>
                                            <p:tav tm="0">
                                              <p:val>
                                                <p:fltVal val="0"/>
                                              </p:val>
                                            </p:tav>
                                            <p:tav tm="100000">
                                              <p:val>
                                                <p:strVal val="#ppt_h"/>
                                              </p:val>
                                            </p:tav>
                                          </p:tavLst>
                                        </p:anim>
                                        <p:animEffect transition="in" filter="fade">
                                          <p:cBhvr>
                                            <p:cTn id="107" dur="500"/>
                                            <p:tgtEl>
                                              <p:spTgt spid="165"/>
                                            </p:tgtEl>
                                          </p:cBhvr>
                                        </p:animEffect>
                                      </p:childTnLst>
                                    </p:cTn>
                                  </p:par>
                                  <p:par>
                                    <p:cTn id="108" presetID="22" presetClass="entr" presetSubtype="8" fill="hold" nodeType="withEffect">
                                      <p:stCondLst>
                                        <p:cond delay="0"/>
                                      </p:stCondLst>
                                      <p:childTnLst>
                                        <p:set>
                                          <p:cBhvr>
                                            <p:cTn id="109" dur="1" fill="hold">
                                              <p:stCondLst>
                                                <p:cond delay="0"/>
                                              </p:stCondLst>
                                            </p:cTn>
                                            <p:tgtEl>
                                              <p:spTgt spid="132"/>
                                            </p:tgtEl>
                                            <p:attrNameLst>
                                              <p:attrName>style.visibility</p:attrName>
                                            </p:attrNameLst>
                                          </p:cBhvr>
                                          <p:to>
                                            <p:strVal val="visible"/>
                                          </p:to>
                                        </p:set>
                                        <p:animEffect transition="in" filter="wipe(left)">
                                          <p:cBhvr>
                                            <p:cTn id="110" dur="500"/>
                                            <p:tgtEl>
                                              <p:spTgt spid="132"/>
                                            </p:tgtEl>
                                          </p:cBhvr>
                                        </p:animEffect>
                                      </p:childTnLst>
                                    </p:cTn>
                                  </p:par>
                                  <p:par>
                                    <p:cTn id="111" presetID="10" presetClass="entr" presetSubtype="0" fill="hold" nodeType="with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fade">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12" grpId="0" animBg="1"/>
          <p:bldP spid="14" grpId="0" animBg="1"/>
          <p:bldP spid="16" grpId="0" animBg="1"/>
          <p:bldP spid="17" grpId="0" animBg="1"/>
          <p:bldP spid="136" grpId="0"/>
          <p:bldP spid="138" grpId="0"/>
          <p:bldP spid="139" grpId="0"/>
          <p:bldP spid="140" grpId="0"/>
          <p:bldP spid="151" grpId="0" animBg="1"/>
          <p:bldP spid="162" grpId="0" animBg="1"/>
          <p:bldP spid="163" grpId="0" animBg="1"/>
          <p:bldP spid="165"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1157" r="16219"/>
          <a:stretch/>
        </p:blipFill>
        <p:spPr/>
      </p:pic>
      <p:sp>
        <p:nvSpPr>
          <p:cNvPr id="15" name="Rectangle 14"/>
          <p:cNvSpPr/>
          <p:nvPr/>
        </p:nvSpPr>
        <p:spPr>
          <a:xfrm>
            <a:off x="3209926" y="1965854"/>
            <a:ext cx="8362950" cy="3790950"/>
          </a:xfrm>
          <a:prstGeom prst="rect">
            <a:avLst/>
          </a:prstGeom>
          <a:gradFill>
            <a:gsLst>
              <a:gs pos="50000">
                <a:schemeClr val="accent3">
                  <a:alpha val="85000"/>
                </a:schemeClr>
              </a:gs>
              <a:gs pos="0">
                <a:schemeClr val="accent1">
                  <a:alpha val="90000"/>
                </a:schemeClr>
              </a:gs>
              <a:gs pos="100000">
                <a:schemeClr val="accent6">
                  <a:alpha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562628" y="2567027"/>
            <a:ext cx="3359122" cy="1169551"/>
          </a:xfrm>
          <a:prstGeom prst="rect">
            <a:avLst/>
          </a:prstGeom>
        </p:spPr>
        <p:txBody>
          <a:bodyPr wrap="square">
            <a:spAutoFit/>
          </a:bodyPr>
          <a:lstStyle/>
          <a:p>
            <a:r>
              <a:rPr lang="en-GB" sz="3500" dirty="0">
                <a:solidFill>
                  <a:schemeClr val="bg1"/>
                </a:solidFill>
                <a:latin typeface="Raleway Black" panose="020B0A03030101060003" pitchFamily="34" charset="0"/>
                <a:ea typeface="Lato Bold" panose="020F0502020204030203" pitchFamily="34" charset="0"/>
                <a:cs typeface="Lato Bold" panose="020F0502020204030203" pitchFamily="34" charset="0"/>
              </a:rPr>
              <a:t>Enough talk run the code.</a:t>
            </a:r>
            <a:endParaRPr lang="en-US" sz="3500" dirty="0">
              <a:solidFill>
                <a:schemeClr val="bg1"/>
              </a:solidFill>
              <a:latin typeface="Raleway Black" panose="020B0A03030101060003" pitchFamily="34" charset="0"/>
              <a:ea typeface="Lato Black" panose="020F0502020204030203" pitchFamily="34" charset="0"/>
              <a:cs typeface="Lato Black" panose="020F0502020204030203" pitchFamily="34" charset="0"/>
            </a:endParaRPr>
          </a:p>
        </p:txBody>
      </p:sp>
      <p:sp>
        <p:nvSpPr>
          <p:cNvPr id="19" name="TextBox 18">
            <a:extLst>
              <a:ext uri="{FF2B5EF4-FFF2-40B4-BE49-F238E27FC236}">
                <a16:creationId xmlns:a16="http://schemas.microsoft.com/office/drawing/2014/main" id="{7582F168-CFF0-497F-A66E-62984B8BB9CD}"/>
              </a:ext>
            </a:extLst>
          </p:cNvPr>
          <p:cNvSpPr txBox="1"/>
          <p:nvPr/>
        </p:nvSpPr>
        <p:spPr>
          <a:xfrm>
            <a:off x="5570538" y="3861329"/>
            <a:ext cx="4485902" cy="830420"/>
          </a:xfrm>
          <a:prstGeom prst="rect">
            <a:avLst/>
          </a:prstGeom>
          <a:noFill/>
        </p:spPr>
        <p:txBody>
          <a:bodyPr wrap="square" rtlCol="0">
            <a:spAutoFit/>
          </a:bodyPr>
          <a:lstStyle/>
          <a:p>
            <a:pPr>
              <a:lnSpc>
                <a:spcPts val="2000"/>
              </a:lnSpc>
            </a:pPr>
            <a:r>
              <a:rPr lang="en-US" sz="1200" dirty="0">
                <a:solidFill>
                  <a:schemeClr val="bg1"/>
                </a:solidFill>
                <a:latin typeface="Lato Light" panose="020F0502020204030203" pitchFamily="34" charset="0"/>
                <a:ea typeface="Lato Light" panose="020F0502020204030203" pitchFamily="34" charset="0"/>
                <a:cs typeface="Lato Light" panose="020F0502020204030203" pitchFamily="34" charset="0"/>
              </a:rPr>
              <a:t>Let’s run the code and let it do the talking!!! Based on the results lets see what the best neighborhood in the GTA is for our modern Italian restaurant.</a:t>
            </a:r>
          </a:p>
        </p:txBody>
      </p:sp>
    </p:spTree>
    <p:extLst>
      <p:ext uri="{BB962C8B-B14F-4D97-AF65-F5344CB8AC3E}">
        <p14:creationId xmlns:p14="http://schemas.microsoft.com/office/powerpoint/2010/main" val="9596885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4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44000">
                                          <p:cBhvr additive="base">
                                            <p:cTn id="7" dur="1000" fill="hold"/>
                                            <p:tgtEl>
                                              <p:spTgt spid="15"/>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4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44000">
                                          <p:cBhvr additive="base">
                                            <p:cTn id="11" dur="1000" fill="hold"/>
                                            <p:tgtEl>
                                              <p:spTgt spid="17"/>
                                            </p:tgtEl>
                                            <p:attrNameLst>
                                              <p:attrName>ppt_x</p:attrName>
                                            </p:attrNameLst>
                                          </p:cBhvr>
                                          <p:tavLst>
                                            <p:tav tm="0">
                                              <p:val>
                                                <p:strVal val="1+#ppt_w/2"/>
                                              </p:val>
                                            </p:tav>
                                            <p:tav tm="100000">
                                              <p:val>
                                                <p:strVal val="#ppt_x"/>
                                              </p:val>
                                            </p:tav>
                                          </p:tavLst>
                                        </p:anim>
                                        <p:anim calcmode="lin" valueType="num" p14:bounceEnd="44000">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44000">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14:bounceEnd="44000">
                                          <p:cBhvr additive="base">
                                            <p:cTn id="15" dur="1000" fill="hold"/>
                                            <p:tgtEl>
                                              <p:spTgt spid="19"/>
                                            </p:tgtEl>
                                            <p:attrNameLst>
                                              <p:attrName>ppt_x</p:attrName>
                                            </p:attrNameLst>
                                          </p:cBhvr>
                                          <p:tavLst>
                                            <p:tav tm="0">
                                              <p:val>
                                                <p:strVal val="1+#ppt_w/2"/>
                                              </p:val>
                                            </p:tav>
                                            <p:tav tm="100000">
                                              <p:val>
                                                <p:strVal val="#ppt_x"/>
                                              </p:val>
                                            </p:tav>
                                          </p:tavLst>
                                        </p:anim>
                                        <p:anim calcmode="lin" valueType="num" p14:bounceEnd="44000">
                                          <p:cBhvr additive="base">
                                            <p:cTn id="16"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1+#ppt_w/2"/>
                                              </p:val>
                                            </p:tav>
                                            <p:tav tm="100000">
                                              <p:val>
                                                <p:strVal val="#ppt_x"/>
                                              </p:val>
                                            </p:tav>
                                          </p:tavLst>
                                        </p:anim>
                                        <p:anim calcmode="lin" valueType="num">
                                          <p:cBhvr additive="base">
                                            <p:cTn id="16" dur="10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13"/>
          <p:cNvSpPr>
            <a:spLocks/>
          </p:cNvSpPr>
          <p:nvPr/>
        </p:nvSpPr>
        <p:spPr bwMode="auto">
          <a:xfrm>
            <a:off x="4511824" y="-28575"/>
            <a:ext cx="3218799" cy="1557377"/>
          </a:xfrm>
          <a:custGeom>
            <a:avLst/>
            <a:gdLst>
              <a:gd name="T0" fmla="*/ 476 w 1116"/>
              <a:gd name="T1" fmla="*/ 475 h 521"/>
              <a:gd name="T2" fmla="*/ 641 w 1116"/>
              <a:gd name="T3" fmla="*/ 475 h 521"/>
              <a:gd name="T4" fmla="*/ 1116 w 1116"/>
              <a:gd name="T5" fmla="*/ 0 h 521"/>
              <a:gd name="T6" fmla="*/ 0 w 1116"/>
              <a:gd name="T7" fmla="*/ 0 h 521"/>
              <a:gd name="T8" fmla="*/ 476 w 1116"/>
              <a:gd name="T9" fmla="*/ 475 h 521"/>
            </a:gdLst>
            <a:ahLst/>
            <a:cxnLst>
              <a:cxn ang="0">
                <a:pos x="T0" y="T1"/>
              </a:cxn>
              <a:cxn ang="0">
                <a:pos x="T2" y="T3"/>
              </a:cxn>
              <a:cxn ang="0">
                <a:pos x="T4" y="T5"/>
              </a:cxn>
              <a:cxn ang="0">
                <a:pos x="T6" y="T7"/>
              </a:cxn>
              <a:cxn ang="0">
                <a:pos x="T8" y="T9"/>
              </a:cxn>
            </a:cxnLst>
            <a:rect l="0" t="0" r="r" b="b"/>
            <a:pathLst>
              <a:path w="1116" h="521">
                <a:moveTo>
                  <a:pt x="476" y="475"/>
                </a:moveTo>
                <a:cubicBezTo>
                  <a:pt x="521" y="521"/>
                  <a:pt x="595" y="521"/>
                  <a:pt x="641" y="475"/>
                </a:cubicBezTo>
                <a:cubicBezTo>
                  <a:pt x="1116" y="0"/>
                  <a:pt x="1116" y="0"/>
                  <a:pt x="1116" y="0"/>
                </a:cubicBezTo>
                <a:cubicBezTo>
                  <a:pt x="0" y="0"/>
                  <a:pt x="0" y="0"/>
                  <a:pt x="0" y="0"/>
                </a:cubicBezTo>
                <a:lnTo>
                  <a:pt x="476" y="47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4" name="Picture Placeholder 43"/>
          <p:cNvPicPr>
            <a:picLocks noGrp="1" noChangeAspect="1"/>
          </p:cNvPicPr>
          <p:nvPr>
            <p:ph type="pic" sz="quarter" idx="17"/>
          </p:nvPr>
        </p:nvPicPr>
        <p:blipFill>
          <a:blip r:embed="rId3"/>
          <a:srcRect l="3866" r="3866"/>
          <a:stretch/>
        </p:blipFill>
        <p:spPr>
          <a:xfrm>
            <a:off x="6320286" y="294612"/>
            <a:ext cx="2799337" cy="2901163"/>
          </a:xfrm>
        </p:spPr>
      </p:pic>
      <p:pic>
        <p:nvPicPr>
          <p:cNvPr id="42" name="Picture Placeholder 41"/>
          <p:cNvPicPr>
            <a:picLocks noGrp="1" noChangeAspect="1"/>
          </p:cNvPicPr>
          <p:nvPr>
            <p:ph type="pic" sz="quarter" idx="18"/>
          </p:nvPr>
        </p:nvPicPr>
        <p:blipFill>
          <a:blip r:embed="rId4"/>
          <a:srcRect l="22901" r="22901"/>
          <a:stretch/>
        </p:blipFill>
        <p:spPr>
          <a:xfrm>
            <a:off x="9539072" y="294612"/>
            <a:ext cx="2797840" cy="2901163"/>
          </a:xfrm>
        </p:spPr>
      </p:pic>
      <p:pic>
        <p:nvPicPr>
          <p:cNvPr id="43" name="Picture Placeholder 42"/>
          <p:cNvPicPr>
            <a:picLocks noGrp="1" noChangeAspect="1"/>
          </p:cNvPicPr>
          <p:nvPr>
            <p:ph type="pic" sz="quarter" idx="20"/>
          </p:nvPr>
        </p:nvPicPr>
        <p:blipFill>
          <a:blip r:embed="rId5"/>
          <a:srcRect l="17859" r="17859"/>
          <a:stretch/>
        </p:blipFill>
        <p:spPr>
          <a:xfrm>
            <a:off x="7929673" y="1962553"/>
            <a:ext cx="2797840" cy="2901163"/>
          </a:xfrm>
        </p:spPr>
      </p:pic>
      <p:pic>
        <p:nvPicPr>
          <p:cNvPr id="388" name="Picture Placeholder 387"/>
          <p:cNvPicPr>
            <a:picLocks noGrp="1" noChangeAspect="1"/>
          </p:cNvPicPr>
          <p:nvPr>
            <p:ph type="pic" sz="quarter" idx="22"/>
          </p:nvPr>
        </p:nvPicPr>
        <p:blipFill>
          <a:blip r:embed="rId6"/>
          <a:srcRect t="31170" b="31170"/>
          <a:stretch/>
        </p:blipFill>
        <p:spPr>
          <a:xfrm>
            <a:off x="7929985" y="5281050"/>
            <a:ext cx="2798739" cy="1576951"/>
          </a:xfrm>
        </p:spPr>
      </p:pic>
      <p:pic>
        <p:nvPicPr>
          <p:cNvPr id="45" name="Picture Placeholder 44"/>
          <p:cNvPicPr>
            <a:picLocks noGrp="1" noChangeAspect="1"/>
          </p:cNvPicPr>
          <p:nvPr>
            <p:ph type="pic" sz="quarter" idx="23"/>
          </p:nvPr>
        </p:nvPicPr>
        <p:blipFill>
          <a:blip r:embed="rId7"/>
          <a:srcRect l="8517" r="8517"/>
          <a:stretch/>
        </p:blipFill>
        <p:spPr>
          <a:xfrm>
            <a:off x="6320286" y="3613105"/>
            <a:ext cx="2799337" cy="2899610"/>
          </a:xfrm>
        </p:spPr>
      </p:pic>
      <p:pic>
        <p:nvPicPr>
          <p:cNvPr id="40" name="Picture Placeholder 39"/>
          <p:cNvPicPr>
            <a:picLocks noGrp="1" noChangeAspect="1"/>
          </p:cNvPicPr>
          <p:nvPr>
            <p:ph type="pic" sz="quarter" idx="16"/>
          </p:nvPr>
        </p:nvPicPr>
        <p:blipFill>
          <a:blip r:embed="rId8"/>
          <a:srcRect t="8260" b="8260"/>
          <a:stretch/>
        </p:blipFill>
        <p:spPr>
          <a:xfrm>
            <a:off x="7931060" y="-28575"/>
            <a:ext cx="2796589" cy="1556412"/>
          </a:xfrm>
        </p:spPr>
      </p:pic>
      <p:pic>
        <p:nvPicPr>
          <p:cNvPr id="52" name="Picture Placeholder 51"/>
          <p:cNvPicPr>
            <a:picLocks noGrp="1" noChangeAspect="1"/>
          </p:cNvPicPr>
          <p:nvPr>
            <p:ph type="pic" sz="quarter" idx="21"/>
          </p:nvPr>
        </p:nvPicPr>
        <p:blipFill>
          <a:blip r:embed="rId9"/>
          <a:srcRect l="2961" r="2961"/>
          <a:stretch/>
        </p:blipFill>
        <p:spPr>
          <a:xfrm>
            <a:off x="9539072" y="3613105"/>
            <a:ext cx="2797840" cy="2899610"/>
          </a:xfrm>
        </p:spPr>
      </p:pic>
      <p:pic>
        <p:nvPicPr>
          <p:cNvPr id="387" name="Picture Placeholder 386"/>
          <p:cNvPicPr>
            <a:picLocks noGrp="1" noChangeAspect="1"/>
          </p:cNvPicPr>
          <p:nvPr>
            <p:ph type="pic" sz="quarter" idx="19"/>
          </p:nvPr>
        </p:nvPicPr>
        <p:blipFill>
          <a:blip r:embed="rId10"/>
          <a:srcRect l="17854" r="17854"/>
          <a:stretch/>
        </p:blipFill>
        <p:spPr>
          <a:xfrm>
            <a:off x="11130073" y="1962553"/>
            <a:ext cx="2797840" cy="2901163"/>
          </a:xfrm>
        </p:spPr>
      </p:pic>
      <p:sp>
        <p:nvSpPr>
          <p:cNvPr id="67" name="TextBox 66">
            <a:extLst>
              <a:ext uri="{FF2B5EF4-FFF2-40B4-BE49-F238E27FC236}">
                <a16:creationId xmlns:a16="http://schemas.microsoft.com/office/drawing/2014/main" id="{5D5A4638-7FF0-4469-9E68-DC29215EBB9F}"/>
              </a:ext>
            </a:extLst>
          </p:cNvPr>
          <p:cNvSpPr txBox="1"/>
          <p:nvPr/>
        </p:nvSpPr>
        <p:spPr>
          <a:xfrm>
            <a:off x="725441" y="674027"/>
            <a:ext cx="4347324" cy="913070"/>
          </a:xfrm>
          <a:prstGeom prst="rect">
            <a:avLst/>
          </a:prstGeom>
          <a:noFill/>
        </p:spPr>
        <p:txBody>
          <a:bodyPr wrap="square" rtlCol="0">
            <a:spAutoFit/>
          </a:bodyPr>
          <a:lstStyle/>
          <a:p>
            <a:pPr>
              <a:lnSpc>
                <a:spcPts val="3200"/>
              </a:lnSpc>
            </a:pPr>
            <a:r>
              <a:rPr lang="en-US" sz="2700" dirty="0">
                <a:latin typeface="Raleway Light" pitchFamily="2" charset="0"/>
                <a:ea typeface="Montserrat Light" charset="0"/>
                <a:cs typeface="Montserrat Light" charset="0"/>
              </a:rPr>
              <a:t>And the winner is!!!!</a:t>
            </a:r>
          </a:p>
          <a:p>
            <a:pPr>
              <a:lnSpc>
                <a:spcPts val="3200"/>
              </a:lnSpc>
            </a:pPr>
            <a:r>
              <a:rPr lang="en-US" sz="2700" dirty="0">
                <a:solidFill>
                  <a:schemeClr val="accent1"/>
                </a:solidFill>
                <a:latin typeface="Raleway Black" panose="020B0A03030101060003" pitchFamily="34" charset="0"/>
                <a:ea typeface="Montserrat" charset="0"/>
                <a:cs typeface="Montserrat" charset="0"/>
              </a:rPr>
              <a:t>Etobicoke</a:t>
            </a:r>
            <a:endParaRPr lang="en-US" sz="2700" b="1" dirty="0">
              <a:solidFill>
                <a:schemeClr val="accent1"/>
              </a:solidFill>
              <a:latin typeface="Raleway Black" panose="020B0A03030101060003" pitchFamily="34" charset="0"/>
              <a:ea typeface="Montserrat" charset="0"/>
              <a:cs typeface="Montserrat" charset="0"/>
            </a:endParaRPr>
          </a:p>
        </p:txBody>
      </p:sp>
      <p:sp>
        <p:nvSpPr>
          <p:cNvPr id="68" name="Rectangle 67">
            <a:extLst>
              <a:ext uri="{FF2B5EF4-FFF2-40B4-BE49-F238E27FC236}">
                <a16:creationId xmlns:a16="http://schemas.microsoft.com/office/drawing/2014/main" id="{F4D92F4B-F97E-42CF-A8AD-F2FAD8DF9FF7}"/>
              </a:ext>
            </a:extLst>
          </p:cNvPr>
          <p:cNvSpPr/>
          <p:nvPr/>
        </p:nvSpPr>
        <p:spPr>
          <a:xfrm>
            <a:off x="727832" y="1587097"/>
            <a:ext cx="4349458" cy="824969"/>
          </a:xfrm>
          <a:prstGeom prst="rect">
            <a:avLst/>
          </a:prstGeom>
        </p:spPr>
        <p:txBody>
          <a:bodyPr wrap="square">
            <a:spAutoFit/>
          </a:bodyPr>
          <a:lstStyle/>
          <a:p>
            <a:pPr>
              <a:lnSpc>
                <a:spcPts val="2000"/>
              </a:lnSpc>
            </a:pPr>
            <a:r>
              <a:rPr lang="en-GB" sz="1000" dirty="0">
                <a:latin typeface="Lato Light Italic" panose="020F0502020204030203" pitchFamily="34" charset="0"/>
                <a:ea typeface="Lato Light Italic" panose="020F0502020204030203" pitchFamily="34" charset="0"/>
                <a:cs typeface="Lato Light Italic" panose="020F0502020204030203" pitchFamily="34" charset="0"/>
              </a:rPr>
              <a:t>After extensive data analysis, neighbourhood comparisons and financial consideration – our final decision to open up our new restaurant is in the neighbourhood of Etobicoke .</a:t>
            </a:r>
            <a:endParaRPr lang="en-US" sz="1000" dirty="0">
              <a:latin typeface="Lato Light Italic" panose="020F0502020204030203" pitchFamily="34" charset="0"/>
              <a:ea typeface="Lato Light Italic" panose="020F0502020204030203" pitchFamily="34" charset="0"/>
              <a:cs typeface="Lato Light Italic" panose="020F0502020204030203" pitchFamily="34" charset="0"/>
            </a:endParaRPr>
          </a:p>
        </p:txBody>
      </p:sp>
      <p:grpSp>
        <p:nvGrpSpPr>
          <p:cNvPr id="70" name="Group 69">
            <a:extLst>
              <a:ext uri="{FF2B5EF4-FFF2-40B4-BE49-F238E27FC236}">
                <a16:creationId xmlns:a16="http://schemas.microsoft.com/office/drawing/2014/main" id="{2974F1A6-FE79-42CB-8AFE-51FF108CEC73}"/>
              </a:ext>
            </a:extLst>
          </p:cNvPr>
          <p:cNvGrpSpPr/>
          <p:nvPr/>
        </p:nvGrpSpPr>
        <p:grpSpPr>
          <a:xfrm>
            <a:off x="1111215" y="3242040"/>
            <a:ext cx="381103" cy="405689"/>
            <a:chOff x="7507289" y="42863"/>
            <a:chExt cx="196850" cy="209550"/>
          </a:xfrm>
          <a:solidFill>
            <a:schemeClr val="accent1"/>
          </a:solidFill>
        </p:grpSpPr>
        <p:sp>
          <p:nvSpPr>
            <p:cNvPr id="74" name="Freeform 42">
              <a:extLst>
                <a:ext uri="{FF2B5EF4-FFF2-40B4-BE49-F238E27FC236}">
                  <a16:creationId xmlns:a16="http://schemas.microsoft.com/office/drawing/2014/main" id="{DD1B1409-B0EA-49CE-95EA-7F91FBAC3A26}"/>
                </a:ext>
              </a:extLst>
            </p:cNvPr>
            <p:cNvSpPr>
              <a:spLocks noEditPoints="1"/>
            </p:cNvSpPr>
            <p:nvPr/>
          </p:nvSpPr>
          <p:spPr bwMode="auto">
            <a:xfrm>
              <a:off x="7507289" y="42863"/>
              <a:ext cx="196850" cy="209550"/>
            </a:xfrm>
            <a:custGeom>
              <a:avLst/>
              <a:gdLst>
                <a:gd name="T0" fmla="*/ 108 w 113"/>
                <a:gd name="T1" fmla="*/ 0 h 113"/>
                <a:gd name="T2" fmla="*/ 35 w 113"/>
                <a:gd name="T3" fmla="*/ 0 h 113"/>
                <a:gd name="T4" fmla="*/ 30 w 113"/>
                <a:gd name="T5" fmla="*/ 5 h 113"/>
                <a:gd name="T6" fmla="*/ 30 w 113"/>
                <a:gd name="T7" fmla="*/ 51 h 113"/>
                <a:gd name="T8" fmla="*/ 5 w 113"/>
                <a:gd name="T9" fmla="*/ 51 h 113"/>
                <a:gd name="T10" fmla="*/ 0 w 113"/>
                <a:gd name="T11" fmla="*/ 57 h 113"/>
                <a:gd name="T12" fmla="*/ 0 w 113"/>
                <a:gd name="T13" fmla="*/ 108 h 113"/>
                <a:gd name="T14" fmla="*/ 5 w 113"/>
                <a:gd name="T15" fmla="*/ 113 h 113"/>
                <a:gd name="T16" fmla="*/ 108 w 113"/>
                <a:gd name="T17" fmla="*/ 113 h 113"/>
                <a:gd name="T18" fmla="*/ 113 w 113"/>
                <a:gd name="T19" fmla="*/ 108 h 113"/>
                <a:gd name="T20" fmla="*/ 113 w 113"/>
                <a:gd name="T21" fmla="*/ 5 h 113"/>
                <a:gd name="T22" fmla="*/ 108 w 113"/>
                <a:gd name="T23" fmla="*/ 0 h 113"/>
                <a:gd name="T24" fmla="*/ 40 w 113"/>
                <a:gd name="T25" fmla="*/ 10 h 113"/>
                <a:gd name="T26" fmla="*/ 103 w 113"/>
                <a:gd name="T27" fmla="*/ 10 h 113"/>
                <a:gd name="T28" fmla="*/ 103 w 113"/>
                <a:gd name="T29" fmla="*/ 48 h 113"/>
                <a:gd name="T30" fmla="*/ 84 w 113"/>
                <a:gd name="T31" fmla="*/ 37 h 113"/>
                <a:gd name="T32" fmla="*/ 79 w 113"/>
                <a:gd name="T33" fmla="*/ 37 h 113"/>
                <a:gd name="T34" fmla="*/ 53 w 113"/>
                <a:gd name="T35" fmla="*/ 51 h 113"/>
                <a:gd name="T36" fmla="*/ 40 w 113"/>
                <a:gd name="T37" fmla="*/ 51 h 113"/>
                <a:gd name="T38" fmla="*/ 40 w 113"/>
                <a:gd name="T39" fmla="*/ 10 h 113"/>
                <a:gd name="T40" fmla="*/ 10 w 113"/>
                <a:gd name="T41" fmla="*/ 62 h 113"/>
                <a:gd name="T42" fmla="*/ 49 w 113"/>
                <a:gd name="T43" fmla="*/ 62 h 113"/>
                <a:gd name="T44" fmla="*/ 49 w 113"/>
                <a:gd name="T45" fmla="*/ 103 h 113"/>
                <a:gd name="T46" fmla="*/ 10 w 113"/>
                <a:gd name="T47" fmla="*/ 103 h 113"/>
                <a:gd name="T48" fmla="*/ 10 w 113"/>
                <a:gd name="T49" fmla="*/ 62 h 113"/>
                <a:gd name="T50" fmla="*/ 103 w 113"/>
                <a:gd name="T51" fmla="*/ 103 h 113"/>
                <a:gd name="T52" fmla="*/ 59 w 113"/>
                <a:gd name="T53" fmla="*/ 103 h 113"/>
                <a:gd name="T54" fmla="*/ 59 w 113"/>
                <a:gd name="T55" fmla="*/ 60 h 113"/>
                <a:gd name="T56" fmla="*/ 81 w 113"/>
                <a:gd name="T57" fmla="*/ 47 h 113"/>
                <a:gd name="T58" fmla="*/ 103 w 113"/>
                <a:gd name="T59" fmla="*/ 60 h 113"/>
                <a:gd name="T60" fmla="*/ 103 w 113"/>
                <a:gd name="T61" fmla="*/ 103 h 113"/>
                <a:gd name="T62" fmla="*/ 103 w 113"/>
                <a:gd name="T63" fmla="*/ 103 h 113"/>
                <a:gd name="T64" fmla="*/ 103 w 113"/>
                <a:gd name="T65" fmla="*/ 10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113">
                  <a:moveTo>
                    <a:pt x="108" y="0"/>
                  </a:moveTo>
                  <a:cubicBezTo>
                    <a:pt x="35" y="0"/>
                    <a:pt x="35" y="0"/>
                    <a:pt x="35" y="0"/>
                  </a:cubicBezTo>
                  <a:cubicBezTo>
                    <a:pt x="32" y="0"/>
                    <a:pt x="30" y="2"/>
                    <a:pt x="30" y="5"/>
                  </a:cubicBezTo>
                  <a:cubicBezTo>
                    <a:pt x="30" y="51"/>
                    <a:pt x="30" y="51"/>
                    <a:pt x="30" y="51"/>
                  </a:cubicBezTo>
                  <a:cubicBezTo>
                    <a:pt x="5" y="51"/>
                    <a:pt x="5" y="51"/>
                    <a:pt x="5" y="51"/>
                  </a:cubicBezTo>
                  <a:cubicBezTo>
                    <a:pt x="2" y="51"/>
                    <a:pt x="0" y="54"/>
                    <a:pt x="0" y="57"/>
                  </a:cubicBezTo>
                  <a:cubicBezTo>
                    <a:pt x="0" y="108"/>
                    <a:pt x="0" y="108"/>
                    <a:pt x="0" y="108"/>
                  </a:cubicBezTo>
                  <a:cubicBezTo>
                    <a:pt x="0" y="111"/>
                    <a:pt x="2" y="113"/>
                    <a:pt x="5" y="113"/>
                  </a:cubicBezTo>
                  <a:cubicBezTo>
                    <a:pt x="108" y="113"/>
                    <a:pt x="108" y="113"/>
                    <a:pt x="108" y="113"/>
                  </a:cubicBezTo>
                  <a:cubicBezTo>
                    <a:pt x="111" y="113"/>
                    <a:pt x="113" y="111"/>
                    <a:pt x="113" y="108"/>
                  </a:cubicBezTo>
                  <a:cubicBezTo>
                    <a:pt x="113" y="5"/>
                    <a:pt x="113" y="5"/>
                    <a:pt x="113" y="5"/>
                  </a:cubicBezTo>
                  <a:cubicBezTo>
                    <a:pt x="113" y="2"/>
                    <a:pt x="111" y="0"/>
                    <a:pt x="108" y="0"/>
                  </a:cubicBezTo>
                  <a:close/>
                  <a:moveTo>
                    <a:pt x="40" y="10"/>
                  </a:moveTo>
                  <a:cubicBezTo>
                    <a:pt x="103" y="10"/>
                    <a:pt x="103" y="10"/>
                    <a:pt x="103" y="10"/>
                  </a:cubicBezTo>
                  <a:cubicBezTo>
                    <a:pt x="103" y="48"/>
                    <a:pt x="103" y="48"/>
                    <a:pt x="103" y="48"/>
                  </a:cubicBezTo>
                  <a:cubicBezTo>
                    <a:pt x="84" y="37"/>
                    <a:pt x="84" y="37"/>
                    <a:pt x="84" y="37"/>
                  </a:cubicBezTo>
                  <a:cubicBezTo>
                    <a:pt x="82" y="36"/>
                    <a:pt x="80" y="36"/>
                    <a:pt x="79" y="37"/>
                  </a:cubicBezTo>
                  <a:cubicBezTo>
                    <a:pt x="53" y="51"/>
                    <a:pt x="53" y="51"/>
                    <a:pt x="53" y="51"/>
                  </a:cubicBezTo>
                  <a:cubicBezTo>
                    <a:pt x="40" y="51"/>
                    <a:pt x="40" y="51"/>
                    <a:pt x="40" y="51"/>
                  </a:cubicBezTo>
                  <a:lnTo>
                    <a:pt x="40" y="10"/>
                  </a:lnTo>
                  <a:close/>
                  <a:moveTo>
                    <a:pt x="10" y="62"/>
                  </a:moveTo>
                  <a:cubicBezTo>
                    <a:pt x="49" y="62"/>
                    <a:pt x="49" y="62"/>
                    <a:pt x="49" y="62"/>
                  </a:cubicBezTo>
                  <a:cubicBezTo>
                    <a:pt x="49" y="103"/>
                    <a:pt x="49" y="103"/>
                    <a:pt x="49" y="103"/>
                  </a:cubicBezTo>
                  <a:cubicBezTo>
                    <a:pt x="10" y="103"/>
                    <a:pt x="10" y="103"/>
                    <a:pt x="10" y="103"/>
                  </a:cubicBezTo>
                  <a:lnTo>
                    <a:pt x="10" y="62"/>
                  </a:lnTo>
                  <a:close/>
                  <a:moveTo>
                    <a:pt x="103" y="103"/>
                  </a:moveTo>
                  <a:cubicBezTo>
                    <a:pt x="59" y="103"/>
                    <a:pt x="59" y="103"/>
                    <a:pt x="59" y="103"/>
                  </a:cubicBezTo>
                  <a:cubicBezTo>
                    <a:pt x="59" y="60"/>
                    <a:pt x="59" y="60"/>
                    <a:pt x="59" y="60"/>
                  </a:cubicBezTo>
                  <a:cubicBezTo>
                    <a:pt x="81" y="47"/>
                    <a:pt x="81" y="47"/>
                    <a:pt x="81" y="47"/>
                  </a:cubicBezTo>
                  <a:cubicBezTo>
                    <a:pt x="103" y="60"/>
                    <a:pt x="103" y="60"/>
                    <a:pt x="103" y="60"/>
                  </a:cubicBezTo>
                  <a:cubicBezTo>
                    <a:pt x="103" y="103"/>
                    <a:pt x="103" y="103"/>
                    <a:pt x="103" y="103"/>
                  </a:cubicBezTo>
                  <a:close/>
                  <a:moveTo>
                    <a:pt x="103" y="103"/>
                  </a:moveTo>
                  <a:cubicBezTo>
                    <a:pt x="103" y="103"/>
                    <a:pt x="103" y="103"/>
                    <a:pt x="103" y="1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3">
              <a:extLst>
                <a:ext uri="{FF2B5EF4-FFF2-40B4-BE49-F238E27FC236}">
                  <a16:creationId xmlns:a16="http://schemas.microsoft.com/office/drawing/2014/main" id="{3B0B921F-DED0-4F98-97CB-8296B988EB5D}"/>
                </a:ext>
              </a:extLst>
            </p:cNvPr>
            <p:cNvSpPr>
              <a:spLocks noEditPoints="1"/>
            </p:cNvSpPr>
            <p:nvPr/>
          </p:nvSpPr>
          <p:spPr bwMode="auto">
            <a:xfrm>
              <a:off x="7534276"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4">
              <a:extLst>
                <a:ext uri="{FF2B5EF4-FFF2-40B4-BE49-F238E27FC236}">
                  <a16:creationId xmlns:a16="http://schemas.microsoft.com/office/drawing/2014/main" id="{DAA9B1E2-F4E6-4378-BE1A-A662B5D4396A}"/>
                </a:ext>
              </a:extLst>
            </p:cNvPr>
            <p:cNvSpPr>
              <a:spLocks noEditPoints="1"/>
            </p:cNvSpPr>
            <p:nvPr/>
          </p:nvSpPr>
          <p:spPr bwMode="auto">
            <a:xfrm>
              <a:off x="7564439" y="168275"/>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5">
              <a:extLst>
                <a:ext uri="{FF2B5EF4-FFF2-40B4-BE49-F238E27FC236}">
                  <a16:creationId xmlns:a16="http://schemas.microsoft.com/office/drawing/2014/main" id="{0AEDFE75-B301-43A6-9FC8-E1E20C428F40}"/>
                </a:ext>
              </a:extLst>
            </p:cNvPr>
            <p:cNvSpPr>
              <a:spLocks noEditPoints="1"/>
            </p:cNvSpPr>
            <p:nvPr/>
          </p:nvSpPr>
          <p:spPr bwMode="auto">
            <a:xfrm>
              <a:off x="7534276"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6">
              <a:extLst>
                <a:ext uri="{FF2B5EF4-FFF2-40B4-BE49-F238E27FC236}">
                  <a16:creationId xmlns:a16="http://schemas.microsoft.com/office/drawing/2014/main" id="{DA1ABDE0-3FB8-4E10-A779-07FC56AED1EA}"/>
                </a:ext>
              </a:extLst>
            </p:cNvPr>
            <p:cNvSpPr>
              <a:spLocks noEditPoints="1"/>
            </p:cNvSpPr>
            <p:nvPr/>
          </p:nvSpPr>
          <p:spPr bwMode="auto">
            <a:xfrm>
              <a:off x="7564439" y="201613"/>
              <a:ext cx="19050" cy="19050"/>
            </a:xfrm>
            <a:custGeom>
              <a:avLst/>
              <a:gdLst>
                <a:gd name="T0" fmla="*/ 9 w 11"/>
                <a:gd name="T1" fmla="*/ 0 h 10"/>
                <a:gd name="T2" fmla="*/ 2 w 11"/>
                <a:gd name="T3" fmla="*/ 0 h 10"/>
                <a:gd name="T4" fmla="*/ 0 w 11"/>
                <a:gd name="T5" fmla="*/ 1 h 10"/>
                <a:gd name="T6" fmla="*/ 0 w 11"/>
                <a:gd name="T7" fmla="*/ 9 h 10"/>
                <a:gd name="T8" fmla="*/ 2 w 11"/>
                <a:gd name="T9" fmla="*/ 10 h 10"/>
                <a:gd name="T10" fmla="*/ 9 w 11"/>
                <a:gd name="T11" fmla="*/ 10 h 10"/>
                <a:gd name="T12" fmla="*/ 11 w 11"/>
                <a:gd name="T13" fmla="*/ 9 h 10"/>
                <a:gd name="T14" fmla="*/ 11 w 11"/>
                <a:gd name="T15" fmla="*/ 1 h 10"/>
                <a:gd name="T16" fmla="*/ 9 w 11"/>
                <a:gd name="T17" fmla="*/ 0 h 10"/>
                <a:gd name="T18" fmla="*/ 9 w 11"/>
                <a:gd name="T19" fmla="*/ 0 h 10"/>
                <a:gd name="T20" fmla="*/ 9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9" y="0"/>
                  </a:moveTo>
                  <a:cubicBezTo>
                    <a:pt x="2" y="0"/>
                    <a:pt x="2" y="0"/>
                    <a:pt x="2" y="0"/>
                  </a:cubicBezTo>
                  <a:cubicBezTo>
                    <a:pt x="1" y="0"/>
                    <a:pt x="0" y="1"/>
                    <a:pt x="0" y="1"/>
                  </a:cubicBezTo>
                  <a:cubicBezTo>
                    <a:pt x="0" y="9"/>
                    <a:pt x="0" y="9"/>
                    <a:pt x="0" y="9"/>
                  </a:cubicBezTo>
                  <a:cubicBezTo>
                    <a:pt x="0" y="10"/>
                    <a:pt x="1" y="10"/>
                    <a:pt x="2" y="10"/>
                  </a:cubicBezTo>
                  <a:cubicBezTo>
                    <a:pt x="9" y="10"/>
                    <a:pt x="9" y="10"/>
                    <a:pt x="9" y="10"/>
                  </a:cubicBezTo>
                  <a:cubicBezTo>
                    <a:pt x="10" y="10"/>
                    <a:pt x="11" y="10"/>
                    <a:pt x="11" y="9"/>
                  </a:cubicBezTo>
                  <a:cubicBezTo>
                    <a:pt x="11" y="1"/>
                    <a:pt x="11" y="1"/>
                    <a:pt x="11" y="1"/>
                  </a:cubicBezTo>
                  <a:cubicBezTo>
                    <a:pt x="11"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7">
              <a:extLst>
                <a:ext uri="{FF2B5EF4-FFF2-40B4-BE49-F238E27FC236}">
                  <a16:creationId xmlns:a16="http://schemas.microsoft.com/office/drawing/2014/main" id="{54A768AF-2FFC-4887-9D1B-6A150E8FE0AB}"/>
                </a:ext>
              </a:extLst>
            </p:cNvPr>
            <p:cNvSpPr>
              <a:spLocks noEditPoints="1"/>
            </p:cNvSpPr>
            <p:nvPr/>
          </p:nvSpPr>
          <p:spPr bwMode="auto">
            <a:xfrm>
              <a:off x="7624764" y="168275"/>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8">
              <a:extLst>
                <a:ext uri="{FF2B5EF4-FFF2-40B4-BE49-F238E27FC236}">
                  <a16:creationId xmlns:a16="http://schemas.microsoft.com/office/drawing/2014/main" id="{D322B248-E272-4289-999D-AB236B1DBBDE}"/>
                </a:ext>
              </a:extLst>
            </p:cNvPr>
            <p:cNvSpPr>
              <a:spLocks noEditPoints="1"/>
            </p:cNvSpPr>
            <p:nvPr/>
          </p:nvSpPr>
          <p:spPr bwMode="auto">
            <a:xfrm>
              <a:off x="7654926" y="168275"/>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9">
              <a:extLst>
                <a:ext uri="{FF2B5EF4-FFF2-40B4-BE49-F238E27FC236}">
                  <a16:creationId xmlns:a16="http://schemas.microsoft.com/office/drawing/2014/main" id="{0AE3DAB0-D515-42FC-8CF9-938D79908EAF}"/>
                </a:ext>
              </a:extLst>
            </p:cNvPr>
            <p:cNvSpPr>
              <a:spLocks noEditPoints="1"/>
            </p:cNvSpPr>
            <p:nvPr/>
          </p:nvSpPr>
          <p:spPr bwMode="auto">
            <a:xfrm>
              <a:off x="7624764" y="201613"/>
              <a:ext cx="17463" cy="19050"/>
            </a:xfrm>
            <a:custGeom>
              <a:avLst/>
              <a:gdLst>
                <a:gd name="T0" fmla="*/ 9 w 10"/>
                <a:gd name="T1" fmla="*/ 0 h 10"/>
                <a:gd name="T2" fmla="*/ 1 w 10"/>
                <a:gd name="T3" fmla="*/ 0 h 10"/>
                <a:gd name="T4" fmla="*/ 0 w 10"/>
                <a:gd name="T5" fmla="*/ 1 h 10"/>
                <a:gd name="T6" fmla="*/ 0 w 10"/>
                <a:gd name="T7" fmla="*/ 9 h 10"/>
                <a:gd name="T8" fmla="*/ 1 w 10"/>
                <a:gd name="T9" fmla="*/ 10 h 10"/>
                <a:gd name="T10" fmla="*/ 9 w 10"/>
                <a:gd name="T11" fmla="*/ 10 h 10"/>
                <a:gd name="T12" fmla="*/ 10 w 10"/>
                <a:gd name="T13" fmla="*/ 9 h 10"/>
                <a:gd name="T14" fmla="*/ 10 w 10"/>
                <a:gd name="T15" fmla="*/ 1 h 10"/>
                <a:gd name="T16" fmla="*/ 9 w 10"/>
                <a:gd name="T17" fmla="*/ 0 h 10"/>
                <a:gd name="T18" fmla="*/ 9 w 10"/>
                <a:gd name="T19" fmla="*/ 0 h 10"/>
                <a:gd name="T20" fmla="*/ 9 w 10"/>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9" y="0"/>
                  </a:moveTo>
                  <a:cubicBezTo>
                    <a:pt x="1" y="0"/>
                    <a:pt x="1" y="0"/>
                    <a:pt x="1" y="0"/>
                  </a:cubicBezTo>
                  <a:cubicBezTo>
                    <a:pt x="1" y="0"/>
                    <a:pt x="0" y="1"/>
                    <a:pt x="0" y="1"/>
                  </a:cubicBezTo>
                  <a:cubicBezTo>
                    <a:pt x="0" y="9"/>
                    <a:pt x="0" y="9"/>
                    <a:pt x="0" y="9"/>
                  </a:cubicBezTo>
                  <a:cubicBezTo>
                    <a:pt x="0" y="10"/>
                    <a:pt x="1" y="10"/>
                    <a:pt x="1" y="10"/>
                  </a:cubicBezTo>
                  <a:cubicBezTo>
                    <a:pt x="9" y="10"/>
                    <a:pt x="9" y="10"/>
                    <a:pt x="9" y="10"/>
                  </a:cubicBezTo>
                  <a:cubicBezTo>
                    <a:pt x="10" y="10"/>
                    <a:pt x="10" y="10"/>
                    <a:pt x="10" y="9"/>
                  </a:cubicBezTo>
                  <a:cubicBezTo>
                    <a:pt x="10" y="1"/>
                    <a:pt x="10" y="1"/>
                    <a:pt x="10" y="1"/>
                  </a:cubicBezTo>
                  <a:cubicBezTo>
                    <a:pt x="10" y="1"/>
                    <a:pt x="10" y="0"/>
                    <a:pt x="9" y="0"/>
                  </a:cubicBezTo>
                  <a:close/>
                  <a:moveTo>
                    <a:pt x="9" y="0"/>
                  </a:move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0">
              <a:extLst>
                <a:ext uri="{FF2B5EF4-FFF2-40B4-BE49-F238E27FC236}">
                  <a16:creationId xmlns:a16="http://schemas.microsoft.com/office/drawing/2014/main" id="{FEBE974C-5238-4D0B-9D9D-8A04D9EEC243}"/>
                </a:ext>
              </a:extLst>
            </p:cNvPr>
            <p:cNvSpPr>
              <a:spLocks noEditPoints="1"/>
            </p:cNvSpPr>
            <p:nvPr/>
          </p:nvSpPr>
          <p:spPr bwMode="auto">
            <a:xfrm>
              <a:off x="7654926" y="201613"/>
              <a:ext cx="17463" cy="190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1 w 10"/>
                <a:gd name="T19" fmla="*/ 10 h 10"/>
                <a:gd name="T20" fmla="*/ 1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1" y="10"/>
                  </a:moveTo>
                  <a:cubicBezTo>
                    <a:pt x="9" y="10"/>
                    <a:pt x="9" y="10"/>
                    <a:pt x="9" y="10"/>
                  </a:cubicBezTo>
                  <a:cubicBezTo>
                    <a:pt x="10" y="10"/>
                    <a:pt x="10" y="10"/>
                    <a:pt x="10" y="9"/>
                  </a:cubicBezTo>
                  <a:cubicBezTo>
                    <a:pt x="10" y="1"/>
                    <a:pt x="10" y="1"/>
                    <a:pt x="10" y="1"/>
                  </a:cubicBezTo>
                  <a:cubicBezTo>
                    <a:pt x="10" y="1"/>
                    <a:pt x="10" y="0"/>
                    <a:pt x="9" y="0"/>
                  </a:cubicBezTo>
                  <a:cubicBezTo>
                    <a:pt x="1" y="0"/>
                    <a:pt x="1" y="0"/>
                    <a:pt x="1" y="0"/>
                  </a:cubicBezTo>
                  <a:cubicBezTo>
                    <a:pt x="1" y="0"/>
                    <a:pt x="0" y="1"/>
                    <a:pt x="0" y="1"/>
                  </a:cubicBezTo>
                  <a:cubicBezTo>
                    <a:pt x="0" y="9"/>
                    <a:pt x="0" y="9"/>
                    <a:pt x="0" y="9"/>
                  </a:cubicBezTo>
                  <a:cubicBezTo>
                    <a:pt x="0" y="10"/>
                    <a:pt x="1" y="10"/>
                    <a:pt x="1" y="10"/>
                  </a:cubicBezTo>
                  <a:close/>
                  <a:moveTo>
                    <a:pt x="1" y="10"/>
                  </a:move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1">
              <a:extLst>
                <a:ext uri="{FF2B5EF4-FFF2-40B4-BE49-F238E27FC236}">
                  <a16:creationId xmlns:a16="http://schemas.microsoft.com/office/drawing/2014/main" id="{FDFCFC27-68D1-4A3A-827B-0DFC5601F9B7}"/>
                </a:ext>
              </a:extLst>
            </p:cNvPr>
            <p:cNvSpPr>
              <a:spLocks noEditPoints="1"/>
            </p:cNvSpPr>
            <p:nvPr/>
          </p:nvSpPr>
          <p:spPr bwMode="auto">
            <a:xfrm>
              <a:off x="759301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2">
              <a:extLst>
                <a:ext uri="{FF2B5EF4-FFF2-40B4-BE49-F238E27FC236}">
                  <a16:creationId xmlns:a16="http://schemas.microsoft.com/office/drawing/2014/main" id="{E68B021C-5DC6-4E6E-8191-575A3780CA1C}"/>
                </a:ext>
              </a:extLst>
            </p:cNvPr>
            <p:cNvSpPr>
              <a:spLocks noEditPoints="1"/>
            </p:cNvSpPr>
            <p:nvPr/>
          </p:nvSpPr>
          <p:spPr bwMode="auto">
            <a:xfrm>
              <a:off x="7624764"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3">
              <a:extLst>
                <a:ext uri="{FF2B5EF4-FFF2-40B4-BE49-F238E27FC236}">
                  <a16:creationId xmlns:a16="http://schemas.microsoft.com/office/drawing/2014/main" id="{94D8BB10-DFAB-4937-AE6F-0F7AA1553719}"/>
                </a:ext>
              </a:extLst>
            </p:cNvPr>
            <p:cNvSpPr>
              <a:spLocks noEditPoints="1"/>
            </p:cNvSpPr>
            <p:nvPr/>
          </p:nvSpPr>
          <p:spPr bwMode="auto">
            <a:xfrm>
              <a:off x="7593014" y="109538"/>
              <a:ext cx="17463" cy="20638"/>
            </a:xfrm>
            <a:custGeom>
              <a:avLst/>
              <a:gdLst>
                <a:gd name="T0" fmla="*/ 9 w 10"/>
                <a:gd name="T1" fmla="*/ 11 h 11"/>
                <a:gd name="T2" fmla="*/ 10 w 10"/>
                <a:gd name="T3" fmla="*/ 9 h 11"/>
                <a:gd name="T4" fmla="*/ 10 w 10"/>
                <a:gd name="T5" fmla="*/ 2 h 11"/>
                <a:gd name="T6" fmla="*/ 9 w 10"/>
                <a:gd name="T7" fmla="*/ 0 h 11"/>
                <a:gd name="T8" fmla="*/ 1 w 10"/>
                <a:gd name="T9" fmla="*/ 0 h 11"/>
                <a:gd name="T10" fmla="*/ 0 w 10"/>
                <a:gd name="T11" fmla="*/ 2 h 11"/>
                <a:gd name="T12" fmla="*/ 0 w 10"/>
                <a:gd name="T13" fmla="*/ 9 h 11"/>
                <a:gd name="T14" fmla="*/ 1 w 10"/>
                <a:gd name="T15" fmla="*/ 11 h 11"/>
                <a:gd name="T16" fmla="*/ 9 w 10"/>
                <a:gd name="T17" fmla="*/ 11 h 11"/>
                <a:gd name="T18" fmla="*/ 9 w 10"/>
                <a:gd name="T19" fmla="*/ 11 h 11"/>
                <a:gd name="T20" fmla="*/ 9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9" y="11"/>
                  </a:moveTo>
                  <a:cubicBezTo>
                    <a:pt x="10" y="11"/>
                    <a:pt x="10" y="10"/>
                    <a:pt x="10" y="9"/>
                  </a:cubicBezTo>
                  <a:cubicBezTo>
                    <a:pt x="10" y="2"/>
                    <a:pt x="10" y="2"/>
                    <a:pt x="10" y="2"/>
                  </a:cubicBezTo>
                  <a:cubicBezTo>
                    <a:pt x="10" y="1"/>
                    <a:pt x="10" y="0"/>
                    <a:pt x="9" y="0"/>
                  </a:cubicBezTo>
                  <a:cubicBezTo>
                    <a:pt x="1" y="0"/>
                    <a:pt x="1" y="0"/>
                    <a:pt x="1" y="0"/>
                  </a:cubicBezTo>
                  <a:cubicBezTo>
                    <a:pt x="0" y="0"/>
                    <a:pt x="0" y="1"/>
                    <a:pt x="0" y="2"/>
                  </a:cubicBezTo>
                  <a:cubicBezTo>
                    <a:pt x="0" y="9"/>
                    <a:pt x="0" y="9"/>
                    <a:pt x="0" y="9"/>
                  </a:cubicBezTo>
                  <a:cubicBezTo>
                    <a:pt x="0" y="10"/>
                    <a:pt x="0" y="11"/>
                    <a:pt x="1" y="11"/>
                  </a:cubicBezTo>
                  <a:lnTo>
                    <a:pt x="9" y="11"/>
                  </a:lnTo>
                  <a:close/>
                  <a:moveTo>
                    <a:pt x="9" y="11"/>
                  </a:moveTo>
                  <a:cubicBezTo>
                    <a:pt x="9" y="11"/>
                    <a:pt x="9" y="11"/>
                    <a:pt x="9"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54">
              <a:extLst>
                <a:ext uri="{FF2B5EF4-FFF2-40B4-BE49-F238E27FC236}">
                  <a16:creationId xmlns:a16="http://schemas.microsoft.com/office/drawing/2014/main" id="{9203FC56-121B-496A-8FE3-D8599C5EDB04}"/>
                </a:ext>
              </a:extLst>
            </p:cNvPr>
            <p:cNvSpPr>
              <a:spLocks noEditPoints="1"/>
            </p:cNvSpPr>
            <p:nvPr/>
          </p:nvSpPr>
          <p:spPr bwMode="auto">
            <a:xfrm>
              <a:off x="7654926" y="76200"/>
              <a:ext cx="17463" cy="20638"/>
            </a:xfrm>
            <a:custGeom>
              <a:avLst/>
              <a:gdLst>
                <a:gd name="T0" fmla="*/ 1 w 10"/>
                <a:gd name="T1" fmla="*/ 11 h 11"/>
                <a:gd name="T2" fmla="*/ 9 w 10"/>
                <a:gd name="T3" fmla="*/ 11 h 11"/>
                <a:gd name="T4" fmla="*/ 10 w 10"/>
                <a:gd name="T5" fmla="*/ 9 h 11"/>
                <a:gd name="T6" fmla="*/ 10 w 10"/>
                <a:gd name="T7" fmla="*/ 2 h 11"/>
                <a:gd name="T8" fmla="*/ 9 w 10"/>
                <a:gd name="T9" fmla="*/ 0 h 11"/>
                <a:gd name="T10" fmla="*/ 1 w 10"/>
                <a:gd name="T11" fmla="*/ 0 h 11"/>
                <a:gd name="T12" fmla="*/ 0 w 10"/>
                <a:gd name="T13" fmla="*/ 2 h 11"/>
                <a:gd name="T14" fmla="*/ 0 w 10"/>
                <a:gd name="T15" fmla="*/ 9 h 11"/>
                <a:gd name="T16" fmla="*/ 1 w 10"/>
                <a:gd name="T17" fmla="*/ 11 h 11"/>
                <a:gd name="T18" fmla="*/ 1 w 10"/>
                <a:gd name="T19" fmla="*/ 11 h 11"/>
                <a:gd name="T20" fmla="*/ 1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1" y="11"/>
                  </a:moveTo>
                  <a:cubicBezTo>
                    <a:pt x="9" y="11"/>
                    <a:pt x="9" y="11"/>
                    <a:pt x="9" y="11"/>
                  </a:cubicBezTo>
                  <a:cubicBezTo>
                    <a:pt x="10" y="11"/>
                    <a:pt x="10" y="10"/>
                    <a:pt x="10" y="9"/>
                  </a:cubicBezTo>
                  <a:cubicBezTo>
                    <a:pt x="10" y="2"/>
                    <a:pt x="10" y="2"/>
                    <a:pt x="10" y="2"/>
                  </a:cubicBezTo>
                  <a:cubicBezTo>
                    <a:pt x="10" y="1"/>
                    <a:pt x="10" y="0"/>
                    <a:pt x="9" y="0"/>
                  </a:cubicBezTo>
                  <a:cubicBezTo>
                    <a:pt x="1" y="0"/>
                    <a:pt x="1" y="0"/>
                    <a:pt x="1" y="0"/>
                  </a:cubicBezTo>
                  <a:cubicBezTo>
                    <a:pt x="1" y="0"/>
                    <a:pt x="0" y="1"/>
                    <a:pt x="0" y="2"/>
                  </a:cubicBezTo>
                  <a:cubicBezTo>
                    <a:pt x="0" y="9"/>
                    <a:pt x="0" y="9"/>
                    <a:pt x="0" y="9"/>
                  </a:cubicBezTo>
                  <a:cubicBezTo>
                    <a:pt x="0" y="10"/>
                    <a:pt x="1" y="11"/>
                    <a:pt x="1" y="11"/>
                  </a:cubicBezTo>
                  <a:close/>
                  <a:moveTo>
                    <a:pt x="1" y="11"/>
                  </a:moveTo>
                  <a:cubicBezTo>
                    <a:pt x="1" y="11"/>
                    <a:pt x="1"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1" name="Rectangle 70">
            <a:extLst>
              <a:ext uri="{FF2B5EF4-FFF2-40B4-BE49-F238E27FC236}">
                <a16:creationId xmlns:a16="http://schemas.microsoft.com/office/drawing/2014/main" id="{83168B39-EB55-416D-88CB-AFCAC5C21F0A}"/>
              </a:ext>
            </a:extLst>
          </p:cNvPr>
          <p:cNvSpPr/>
          <p:nvPr/>
        </p:nvSpPr>
        <p:spPr>
          <a:xfrm>
            <a:off x="1875035" y="2816573"/>
            <a:ext cx="2360680" cy="292388"/>
          </a:xfrm>
          <a:prstGeom prst="rect">
            <a:avLst/>
          </a:prstGeom>
        </p:spPr>
        <p:txBody>
          <a:bodyPr wrap="square">
            <a:spAutoFit/>
          </a:bodyPr>
          <a:lstStyle/>
          <a:p>
            <a:r>
              <a:rPr lang="en-GB" sz="1300" dirty="0">
                <a:solidFill>
                  <a:schemeClr val="accent1"/>
                </a:solidFill>
                <a:latin typeface="Lato Bold" panose="020F0502020204030203" pitchFamily="34" charset="0"/>
                <a:ea typeface="Lato Bold" panose="020F0502020204030203" pitchFamily="34" charset="0"/>
                <a:cs typeface="Lato Bold" panose="020F0502020204030203" pitchFamily="34" charset="0"/>
              </a:rPr>
              <a:t>Neighbourhood comparisons</a:t>
            </a:r>
            <a:endParaRPr lang="en-US" sz="1300" dirty="0">
              <a:solidFill>
                <a:schemeClr val="accent1"/>
              </a:solidFill>
              <a:latin typeface="Lato Bold" panose="020F0502020204030203" pitchFamily="34" charset="0"/>
              <a:ea typeface="Lato Bold" panose="020F0502020204030203" pitchFamily="34" charset="0"/>
              <a:cs typeface="Lato Bold" panose="020F0502020204030203" pitchFamily="34" charset="0"/>
            </a:endParaRPr>
          </a:p>
        </p:txBody>
      </p:sp>
      <p:sp>
        <p:nvSpPr>
          <p:cNvPr id="72" name="TextBox 71">
            <a:extLst>
              <a:ext uri="{FF2B5EF4-FFF2-40B4-BE49-F238E27FC236}">
                <a16:creationId xmlns:a16="http://schemas.microsoft.com/office/drawing/2014/main" id="{5524A682-35C5-437D-8666-C6339B4B9974}"/>
              </a:ext>
            </a:extLst>
          </p:cNvPr>
          <p:cNvSpPr txBox="1"/>
          <p:nvPr/>
        </p:nvSpPr>
        <p:spPr>
          <a:xfrm>
            <a:off x="1877032" y="3099070"/>
            <a:ext cx="3196668" cy="568489"/>
          </a:xfrm>
          <a:prstGeom prst="rect">
            <a:avLst/>
          </a:prstGeom>
          <a:noFill/>
        </p:spPr>
        <p:txBody>
          <a:bodyPr wrap="square" rtlCol="0">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 During our analysis, Etobicoke was weighted at or near the top of all our parameters! </a:t>
            </a:r>
          </a:p>
        </p:txBody>
      </p:sp>
      <p:sp>
        <p:nvSpPr>
          <p:cNvPr id="73" name="Oval 72">
            <a:extLst>
              <a:ext uri="{FF2B5EF4-FFF2-40B4-BE49-F238E27FC236}">
                <a16:creationId xmlns:a16="http://schemas.microsoft.com/office/drawing/2014/main" id="{9D605947-6C38-468F-B5BE-916572B993C8}"/>
              </a:ext>
            </a:extLst>
          </p:cNvPr>
          <p:cNvSpPr/>
          <p:nvPr/>
        </p:nvSpPr>
        <p:spPr>
          <a:xfrm>
            <a:off x="878252" y="3023668"/>
            <a:ext cx="810663" cy="81066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90609B89-1FC2-45D9-9D70-7D80A9E433A6}"/>
              </a:ext>
            </a:extLst>
          </p:cNvPr>
          <p:cNvGrpSpPr/>
          <p:nvPr/>
        </p:nvGrpSpPr>
        <p:grpSpPr>
          <a:xfrm>
            <a:off x="1114931" y="5404707"/>
            <a:ext cx="374102" cy="372057"/>
            <a:chOff x="3428422" y="5577518"/>
            <a:chExt cx="307734" cy="306053"/>
          </a:xfrm>
          <a:solidFill>
            <a:schemeClr val="accent3"/>
          </a:solidFill>
        </p:grpSpPr>
        <p:sp>
          <p:nvSpPr>
            <p:cNvPr id="92" name="Freeform 74">
              <a:extLst>
                <a:ext uri="{FF2B5EF4-FFF2-40B4-BE49-F238E27FC236}">
                  <a16:creationId xmlns:a16="http://schemas.microsoft.com/office/drawing/2014/main" id="{E4FF1632-137D-4921-A160-ACB1C31234EF}"/>
                </a:ext>
              </a:extLst>
            </p:cNvPr>
            <p:cNvSpPr>
              <a:spLocks noEditPoints="1"/>
            </p:cNvSpPr>
            <p:nvPr/>
          </p:nvSpPr>
          <p:spPr bwMode="auto">
            <a:xfrm>
              <a:off x="3428422" y="5577518"/>
              <a:ext cx="277466" cy="282511"/>
            </a:xfrm>
            <a:custGeom>
              <a:avLst/>
              <a:gdLst>
                <a:gd name="T0" fmla="*/ 57 w 134"/>
                <a:gd name="T1" fmla="*/ 90 h 128"/>
                <a:gd name="T2" fmla="*/ 63 w 134"/>
                <a:gd name="T3" fmla="*/ 112 h 128"/>
                <a:gd name="T4" fmla="*/ 63 w 134"/>
                <a:gd name="T5" fmla="*/ 112 h 128"/>
                <a:gd name="T6" fmla="*/ 82 w 134"/>
                <a:gd name="T7" fmla="*/ 128 h 128"/>
                <a:gd name="T8" fmla="*/ 83 w 134"/>
                <a:gd name="T9" fmla="*/ 128 h 128"/>
                <a:gd name="T10" fmla="*/ 83 w 134"/>
                <a:gd name="T11" fmla="*/ 128 h 128"/>
                <a:gd name="T12" fmla="*/ 84 w 134"/>
                <a:gd name="T13" fmla="*/ 127 h 128"/>
                <a:gd name="T14" fmla="*/ 90 w 134"/>
                <a:gd name="T15" fmla="*/ 105 h 128"/>
                <a:gd name="T16" fmla="*/ 103 w 134"/>
                <a:gd name="T17" fmla="*/ 102 h 128"/>
                <a:gd name="T18" fmla="*/ 111 w 134"/>
                <a:gd name="T19" fmla="*/ 109 h 128"/>
                <a:gd name="T20" fmla="*/ 113 w 134"/>
                <a:gd name="T21" fmla="*/ 109 h 128"/>
                <a:gd name="T22" fmla="*/ 119 w 134"/>
                <a:gd name="T23" fmla="*/ 102 h 128"/>
                <a:gd name="T24" fmla="*/ 120 w 134"/>
                <a:gd name="T25" fmla="*/ 101 h 128"/>
                <a:gd name="T26" fmla="*/ 119 w 134"/>
                <a:gd name="T27" fmla="*/ 100 h 128"/>
                <a:gd name="T28" fmla="*/ 111 w 134"/>
                <a:gd name="T29" fmla="*/ 92 h 128"/>
                <a:gd name="T30" fmla="*/ 111 w 134"/>
                <a:gd name="T31" fmla="*/ 78 h 128"/>
                <a:gd name="T32" fmla="*/ 133 w 134"/>
                <a:gd name="T33" fmla="*/ 70 h 128"/>
                <a:gd name="T34" fmla="*/ 134 w 134"/>
                <a:gd name="T35" fmla="*/ 69 h 128"/>
                <a:gd name="T36" fmla="*/ 134 w 134"/>
                <a:gd name="T37" fmla="*/ 68 h 128"/>
                <a:gd name="T38" fmla="*/ 117 w 134"/>
                <a:gd name="T39" fmla="*/ 50 h 128"/>
                <a:gd name="T40" fmla="*/ 116 w 134"/>
                <a:gd name="T41" fmla="*/ 50 h 128"/>
                <a:gd name="T42" fmla="*/ 94 w 134"/>
                <a:gd name="T43" fmla="*/ 46 h 128"/>
                <a:gd name="T44" fmla="*/ 80 w 134"/>
                <a:gd name="T45" fmla="*/ 31 h 128"/>
                <a:gd name="T46" fmla="*/ 12 w 134"/>
                <a:gd name="T47" fmla="*/ 0 h 128"/>
                <a:gd name="T48" fmla="*/ 6 w 134"/>
                <a:gd name="T49" fmla="*/ 0 h 128"/>
                <a:gd name="T50" fmla="*/ 5 w 134"/>
                <a:gd name="T51" fmla="*/ 1 h 128"/>
                <a:gd name="T52" fmla="*/ 43 w 134"/>
                <a:gd name="T53" fmla="*/ 78 h 128"/>
                <a:gd name="T54" fmla="*/ 57 w 134"/>
                <a:gd name="T55" fmla="*/ 90 h 128"/>
                <a:gd name="T56" fmla="*/ 59 w 134"/>
                <a:gd name="T57" fmla="*/ 66 h 128"/>
                <a:gd name="T58" fmla="*/ 45 w 134"/>
                <a:gd name="T59" fmla="*/ 52 h 128"/>
                <a:gd name="T60" fmla="*/ 59 w 134"/>
                <a:gd name="T61" fmla="*/ 39 h 128"/>
                <a:gd name="T62" fmla="*/ 72 w 134"/>
                <a:gd name="T63" fmla="*/ 52 h 128"/>
                <a:gd name="T64" fmla="*/ 59 w 134"/>
                <a:gd name="T65" fmla="*/ 66 h 128"/>
                <a:gd name="T66" fmla="*/ 59 w 134"/>
                <a:gd name="T67" fmla="*/ 66 h 128"/>
                <a:gd name="T68" fmla="*/ 59 w 134"/>
                <a:gd name="T69"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28">
                  <a:moveTo>
                    <a:pt x="57" y="90"/>
                  </a:moveTo>
                  <a:cubicBezTo>
                    <a:pt x="63" y="112"/>
                    <a:pt x="63" y="112"/>
                    <a:pt x="63" y="112"/>
                  </a:cubicBezTo>
                  <a:cubicBezTo>
                    <a:pt x="63" y="112"/>
                    <a:pt x="63" y="112"/>
                    <a:pt x="63" y="112"/>
                  </a:cubicBezTo>
                  <a:cubicBezTo>
                    <a:pt x="82" y="128"/>
                    <a:pt x="82" y="128"/>
                    <a:pt x="82" y="128"/>
                  </a:cubicBezTo>
                  <a:cubicBezTo>
                    <a:pt x="82" y="128"/>
                    <a:pt x="82" y="128"/>
                    <a:pt x="83" y="128"/>
                  </a:cubicBezTo>
                  <a:cubicBezTo>
                    <a:pt x="83" y="128"/>
                    <a:pt x="83" y="128"/>
                    <a:pt x="83" y="128"/>
                  </a:cubicBezTo>
                  <a:cubicBezTo>
                    <a:pt x="84" y="128"/>
                    <a:pt x="84" y="128"/>
                    <a:pt x="84" y="127"/>
                  </a:cubicBezTo>
                  <a:cubicBezTo>
                    <a:pt x="90" y="105"/>
                    <a:pt x="90" y="105"/>
                    <a:pt x="90" y="105"/>
                  </a:cubicBezTo>
                  <a:cubicBezTo>
                    <a:pt x="95" y="105"/>
                    <a:pt x="99" y="104"/>
                    <a:pt x="103" y="102"/>
                  </a:cubicBezTo>
                  <a:cubicBezTo>
                    <a:pt x="111" y="109"/>
                    <a:pt x="111" y="109"/>
                    <a:pt x="111" y="109"/>
                  </a:cubicBezTo>
                  <a:cubicBezTo>
                    <a:pt x="112" y="109"/>
                    <a:pt x="113" y="109"/>
                    <a:pt x="113" y="109"/>
                  </a:cubicBezTo>
                  <a:cubicBezTo>
                    <a:pt x="119" y="102"/>
                    <a:pt x="119" y="102"/>
                    <a:pt x="119" y="102"/>
                  </a:cubicBezTo>
                  <a:cubicBezTo>
                    <a:pt x="120" y="102"/>
                    <a:pt x="120" y="101"/>
                    <a:pt x="120" y="101"/>
                  </a:cubicBezTo>
                  <a:cubicBezTo>
                    <a:pt x="120" y="101"/>
                    <a:pt x="120" y="100"/>
                    <a:pt x="119" y="100"/>
                  </a:cubicBezTo>
                  <a:cubicBezTo>
                    <a:pt x="111" y="92"/>
                    <a:pt x="111" y="92"/>
                    <a:pt x="111" y="92"/>
                  </a:cubicBezTo>
                  <a:cubicBezTo>
                    <a:pt x="112" y="90"/>
                    <a:pt x="113" y="86"/>
                    <a:pt x="111" y="78"/>
                  </a:cubicBezTo>
                  <a:cubicBezTo>
                    <a:pt x="133" y="70"/>
                    <a:pt x="133" y="70"/>
                    <a:pt x="133" y="70"/>
                  </a:cubicBezTo>
                  <a:cubicBezTo>
                    <a:pt x="134" y="70"/>
                    <a:pt x="134" y="70"/>
                    <a:pt x="134" y="69"/>
                  </a:cubicBezTo>
                  <a:cubicBezTo>
                    <a:pt x="134" y="69"/>
                    <a:pt x="134" y="68"/>
                    <a:pt x="134" y="68"/>
                  </a:cubicBezTo>
                  <a:cubicBezTo>
                    <a:pt x="117" y="50"/>
                    <a:pt x="117" y="50"/>
                    <a:pt x="117" y="50"/>
                  </a:cubicBezTo>
                  <a:cubicBezTo>
                    <a:pt x="117" y="50"/>
                    <a:pt x="116" y="50"/>
                    <a:pt x="116" y="50"/>
                  </a:cubicBezTo>
                  <a:cubicBezTo>
                    <a:pt x="94" y="46"/>
                    <a:pt x="94" y="46"/>
                    <a:pt x="94" y="46"/>
                  </a:cubicBezTo>
                  <a:cubicBezTo>
                    <a:pt x="90" y="41"/>
                    <a:pt x="85" y="36"/>
                    <a:pt x="80" y="31"/>
                  </a:cubicBezTo>
                  <a:cubicBezTo>
                    <a:pt x="49" y="4"/>
                    <a:pt x="24" y="0"/>
                    <a:pt x="12" y="0"/>
                  </a:cubicBezTo>
                  <a:cubicBezTo>
                    <a:pt x="9" y="0"/>
                    <a:pt x="7" y="0"/>
                    <a:pt x="6" y="0"/>
                  </a:cubicBezTo>
                  <a:cubicBezTo>
                    <a:pt x="6" y="0"/>
                    <a:pt x="5" y="1"/>
                    <a:pt x="5" y="1"/>
                  </a:cubicBezTo>
                  <a:cubicBezTo>
                    <a:pt x="5" y="3"/>
                    <a:pt x="0" y="35"/>
                    <a:pt x="43" y="78"/>
                  </a:cubicBezTo>
                  <a:cubicBezTo>
                    <a:pt x="43" y="78"/>
                    <a:pt x="49" y="84"/>
                    <a:pt x="57" y="90"/>
                  </a:cubicBezTo>
                  <a:close/>
                  <a:moveTo>
                    <a:pt x="59" y="66"/>
                  </a:moveTo>
                  <a:cubicBezTo>
                    <a:pt x="51" y="66"/>
                    <a:pt x="45" y="60"/>
                    <a:pt x="45" y="52"/>
                  </a:cubicBezTo>
                  <a:cubicBezTo>
                    <a:pt x="45" y="45"/>
                    <a:pt x="51" y="39"/>
                    <a:pt x="59" y="39"/>
                  </a:cubicBezTo>
                  <a:cubicBezTo>
                    <a:pt x="66" y="39"/>
                    <a:pt x="72" y="45"/>
                    <a:pt x="72" y="52"/>
                  </a:cubicBezTo>
                  <a:cubicBezTo>
                    <a:pt x="72" y="60"/>
                    <a:pt x="66" y="66"/>
                    <a:pt x="59" y="66"/>
                  </a:cubicBezTo>
                  <a:close/>
                  <a:moveTo>
                    <a:pt x="59" y="66"/>
                  </a:moveTo>
                  <a:cubicBezTo>
                    <a:pt x="59" y="66"/>
                    <a:pt x="59" y="66"/>
                    <a:pt x="59"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5">
              <a:extLst>
                <a:ext uri="{FF2B5EF4-FFF2-40B4-BE49-F238E27FC236}">
                  <a16:creationId xmlns:a16="http://schemas.microsoft.com/office/drawing/2014/main" id="{0E122650-8F37-417D-A28A-2176B5280630}"/>
                </a:ext>
              </a:extLst>
            </p:cNvPr>
            <p:cNvSpPr>
              <a:spLocks noEditPoints="1"/>
            </p:cNvSpPr>
            <p:nvPr/>
          </p:nvSpPr>
          <p:spPr bwMode="auto">
            <a:xfrm>
              <a:off x="3643668" y="5826396"/>
              <a:ext cx="60538" cy="57175"/>
            </a:xfrm>
            <a:custGeom>
              <a:avLst/>
              <a:gdLst>
                <a:gd name="T0" fmla="*/ 5 w 29"/>
                <a:gd name="T1" fmla="*/ 1 h 26"/>
                <a:gd name="T2" fmla="*/ 4 w 29"/>
                <a:gd name="T3" fmla="*/ 1 h 26"/>
                <a:gd name="T4" fmla="*/ 3 w 29"/>
                <a:gd name="T5" fmla="*/ 1 h 26"/>
                <a:gd name="T6" fmla="*/ 0 w 29"/>
                <a:gd name="T7" fmla="*/ 10 h 26"/>
                <a:gd name="T8" fmla="*/ 0 w 29"/>
                <a:gd name="T9" fmla="*/ 12 h 26"/>
                <a:gd name="T10" fmla="*/ 15 w 29"/>
                <a:gd name="T11" fmla="*/ 26 h 26"/>
                <a:gd name="T12" fmla="*/ 16 w 29"/>
                <a:gd name="T13" fmla="*/ 26 h 26"/>
                <a:gd name="T14" fmla="*/ 28 w 29"/>
                <a:gd name="T15" fmla="*/ 26 h 26"/>
                <a:gd name="T16" fmla="*/ 29 w 29"/>
                <a:gd name="T17" fmla="*/ 25 h 26"/>
                <a:gd name="T18" fmla="*/ 29 w 29"/>
                <a:gd name="T19" fmla="*/ 24 h 26"/>
                <a:gd name="T20" fmla="*/ 5 w 29"/>
                <a:gd name="T21" fmla="*/ 1 h 26"/>
                <a:gd name="T22" fmla="*/ 5 w 29"/>
                <a:gd name="T23" fmla="*/ 1 h 26"/>
                <a:gd name="T24" fmla="*/ 5 w 29"/>
                <a:gd name="T2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6">
                  <a:moveTo>
                    <a:pt x="5" y="1"/>
                  </a:moveTo>
                  <a:cubicBezTo>
                    <a:pt x="5" y="1"/>
                    <a:pt x="4" y="0"/>
                    <a:pt x="4" y="1"/>
                  </a:cubicBezTo>
                  <a:cubicBezTo>
                    <a:pt x="4" y="1"/>
                    <a:pt x="3" y="1"/>
                    <a:pt x="3" y="1"/>
                  </a:cubicBezTo>
                  <a:cubicBezTo>
                    <a:pt x="0" y="10"/>
                    <a:pt x="0" y="10"/>
                    <a:pt x="0" y="10"/>
                  </a:cubicBezTo>
                  <a:cubicBezTo>
                    <a:pt x="0" y="11"/>
                    <a:pt x="0" y="11"/>
                    <a:pt x="0" y="12"/>
                  </a:cubicBezTo>
                  <a:cubicBezTo>
                    <a:pt x="15" y="26"/>
                    <a:pt x="15" y="26"/>
                    <a:pt x="15" y="26"/>
                  </a:cubicBezTo>
                  <a:cubicBezTo>
                    <a:pt x="15" y="26"/>
                    <a:pt x="15" y="26"/>
                    <a:pt x="16" y="26"/>
                  </a:cubicBezTo>
                  <a:cubicBezTo>
                    <a:pt x="28" y="26"/>
                    <a:pt x="28" y="26"/>
                    <a:pt x="28" y="26"/>
                  </a:cubicBezTo>
                  <a:cubicBezTo>
                    <a:pt x="29" y="26"/>
                    <a:pt x="29" y="26"/>
                    <a:pt x="29" y="25"/>
                  </a:cubicBezTo>
                  <a:cubicBezTo>
                    <a:pt x="29" y="25"/>
                    <a:pt x="29" y="24"/>
                    <a:pt x="29" y="24"/>
                  </a:cubicBezTo>
                  <a:lnTo>
                    <a:pt x="5" y="1"/>
                  </a:lnTo>
                  <a:close/>
                  <a:moveTo>
                    <a:pt x="5" y="1"/>
                  </a:moveTo>
                  <a:cubicBezTo>
                    <a:pt x="5" y="1"/>
                    <a:pt x="5" y="1"/>
                    <a:pt x="5"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6">
              <a:extLst>
                <a:ext uri="{FF2B5EF4-FFF2-40B4-BE49-F238E27FC236}">
                  <a16:creationId xmlns:a16="http://schemas.microsoft.com/office/drawing/2014/main" id="{9689372F-53E2-415E-A488-4A5295A2E0A0}"/>
                </a:ext>
              </a:extLst>
            </p:cNvPr>
            <p:cNvSpPr>
              <a:spLocks noEditPoints="1"/>
            </p:cNvSpPr>
            <p:nvPr/>
          </p:nvSpPr>
          <p:spPr bwMode="auto">
            <a:xfrm>
              <a:off x="3672255" y="5811261"/>
              <a:ext cx="63901" cy="72310"/>
            </a:xfrm>
            <a:custGeom>
              <a:avLst/>
              <a:gdLst>
                <a:gd name="T0" fmla="*/ 7 w 31"/>
                <a:gd name="T1" fmla="*/ 0 h 33"/>
                <a:gd name="T2" fmla="*/ 7 w 31"/>
                <a:gd name="T3" fmla="*/ 0 h 33"/>
                <a:gd name="T4" fmla="*/ 6 w 31"/>
                <a:gd name="T5" fmla="*/ 0 h 33"/>
                <a:gd name="T6" fmla="*/ 6 w 31"/>
                <a:gd name="T7" fmla="*/ 1 h 33"/>
                <a:gd name="T8" fmla="*/ 0 w 31"/>
                <a:gd name="T9" fmla="*/ 7 h 33"/>
                <a:gd name="T10" fmla="*/ 0 w 31"/>
                <a:gd name="T11" fmla="*/ 9 h 33"/>
                <a:gd name="T12" fmla="*/ 24 w 31"/>
                <a:gd name="T13" fmla="*/ 32 h 33"/>
                <a:gd name="T14" fmla="*/ 25 w 31"/>
                <a:gd name="T15" fmla="*/ 33 h 33"/>
                <a:gd name="T16" fmla="*/ 30 w 31"/>
                <a:gd name="T17" fmla="*/ 33 h 33"/>
                <a:gd name="T18" fmla="*/ 31 w 31"/>
                <a:gd name="T19" fmla="*/ 32 h 33"/>
                <a:gd name="T20" fmla="*/ 31 w 31"/>
                <a:gd name="T21" fmla="*/ 26 h 33"/>
                <a:gd name="T22" fmla="*/ 31 w 31"/>
                <a:gd name="T23" fmla="*/ 25 h 33"/>
                <a:gd name="T24" fmla="*/ 7 w 31"/>
                <a:gd name="T25" fmla="*/ 0 h 33"/>
                <a:gd name="T26" fmla="*/ 7 w 31"/>
                <a:gd name="T27" fmla="*/ 0 h 33"/>
                <a:gd name="T28" fmla="*/ 7 w 31"/>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3">
                  <a:moveTo>
                    <a:pt x="7" y="0"/>
                  </a:moveTo>
                  <a:cubicBezTo>
                    <a:pt x="7" y="0"/>
                    <a:pt x="7" y="0"/>
                    <a:pt x="7" y="0"/>
                  </a:cubicBezTo>
                  <a:cubicBezTo>
                    <a:pt x="6" y="0"/>
                    <a:pt x="6" y="0"/>
                    <a:pt x="6" y="0"/>
                  </a:cubicBezTo>
                  <a:cubicBezTo>
                    <a:pt x="6" y="0"/>
                    <a:pt x="6" y="0"/>
                    <a:pt x="6" y="1"/>
                  </a:cubicBezTo>
                  <a:cubicBezTo>
                    <a:pt x="0" y="7"/>
                    <a:pt x="0" y="7"/>
                    <a:pt x="0" y="7"/>
                  </a:cubicBezTo>
                  <a:cubicBezTo>
                    <a:pt x="0" y="7"/>
                    <a:pt x="0" y="8"/>
                    <a:pt x="0" y="9"/>
                  </a:cubicBezTo>
                  <a:cubicBezTo>
                    <a:pt x="24" y="32"/>
                    <a:pt x="24" y="32"/>
                    <a:pt x="24" y="32"/>
                  </a:cubicBezTo>
                  <a:cubicBezTo>
                    <a:pt x="24" y="33"/>
                    <a:pt x="24" y="33"/>
                    <a:pt x="25" y="33"/>
                  </a:cubicBezTo>
                  <a:cubicBezTo>
                    <a:pt x="30" y="33"/>
                    <a:pt x="30" y="33"/>
                    <a:pt x="30" y="33"/>
                  </a:cubicBezTo>
                  <a:cubicBezTo>
                    <a:pt x="30" y="33"/>
                    <a:pt x="31" y="32"/>
                    <a:pt x="31" y="32"/>
                  </a:cubicBezTo>
                  <a:cubicBezTo>
                    <a:pt x="31" y="26"/>
                    <a:pt x="31" y="26"/>
                    <a:pt x="31" y="26"/>
                  </a:cubicBezTo>
                  <a:cubicBezTo>
                    <a:pt x="31" y="26"/>
                    <a:pt x="31" y="25"/>
                    <a:pt x="31" y="25"/>
                  </a:cubicBezTo>
                  <a:lnTo>
                    <a:pt x="7" y="0"/>
                  </a:lnTo>
                  <a:close/>
                  <a:moveTo>
                    <a:pt x="7" y="0"/>
                  </a:move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7">
              <a:extLst>
                <a:ext uri="{FF2B5EF4-FFF2-40B4-BE49-F238E27FC236}">
                  <a16:creationId xmlns:a16="http://schemas.microsoft.com/office/drawing/2014/main" id="{64F80C69-9339-4FB5-A307-17F668D3F802}"/>
                </a:ext>
              </a:extLst>
            </p:cNvPr>
            <p:cNvSpPr>
              <a:spLocks noEditPoints="1"/>
            </p:cNvSpPr>
            <p:nvPr/>
          </p:nvSpPr>
          <p:spPr bwMode="auto">
            <a:xfrm>
              <a:off x="3684026" y="5779311"/>
              <a:ext cx="52130" cy="68947"/>
            </a:xfrm>
            <a:custGeom>
              <a:avLst/>
              <a:gdLst>
                <a:gd name="T0" fmla="*/ 26 w 26"/>
                <a:gd name="T1" fmla="*/ 17 h 31"/>
                <a:gd name="T2" fmla="*/ 9 w 26"/>
                <a:gd name="T3" fmla="*/ 1 h 31"/>
                <a:gd name="T4" fmla="*/ 7 w 26"/>
                <a:gd name="T5" fmla="*/ 1 h 31"/>
                <a:gd name="T6" fmla="*/ 0 w 26"/>
                <a:gd name="T7" fmla="*/ 5 h 31"/>
                <a:gd name="T8" fmla="*/ 0 w 26"/>
                <a:gd name="T9" fmla="*/ 6 h 31"/>
                <a:gd name="T10" fmla="*/ 0 w 26"/>
                <a:gd name="T11" fmla="*/ 7 h 31"/>
                <a:gd name="T12" fmla="*/ 24 w 26"/>
                <a:gd name="T13" fmla="*/ 31 h 31"/>
                <a:gd name="T14" fmla="*/ 25 w 26"/>
                <a:gd name="T15" fmla="*/ 31 h 31"/>
                <a:gd name="T16" fmla="*/ 25 w 26"/>
                <a:gd name="T17" fmla="*/ 31 h 31"/>
                <a:gd name="T18" fmla="*/ 26 w 26"/>
                <a:gd name="T19" fmla="*/ 30 h 31"/>
                <a:gd name="T20" fmla="*/ 26 w 26"/>
                <a:gd name="T21" fmla="*/ 18 h 31"/>
                <a:gd name="T22" fmla="*/ 26 w 26"/>
                <a:gd name="T23" fmla="*/ 17 h 31"/>
                <a:gd name="T24" fmla="*/ 26 w 26"/>
                <a:gd name="T25" fmla="*/ 17 h 31"/>
                <a:gd name="T26" fmla="*/ 26 w 26"/>
                <a:gd name="T27"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1">
                  <a:moveTo>
                    <a:pt x="26" y="17"/>
                  </a:moveTo>
                  <a:cubicBezTo>
                    <a:pt x="9" y="1"/>
                    <a:pt x="9" y="1"/>
                    <a:pt x="9" y="1"/>
                  </a:cubicBezTo>
                  <a:cubicBezTo>
                    <a:pt x="8" y="0"/>
                    <a:pt x="8" y="0"/>
                    <a:pt x="7" y="1"/>
                  </a:cubicBezTo>
                  <a:cubicBezTo>
                    <a:pt x="0" y="5"/>
                    <a:pt x="0" y="5"/>
                    <a:pt x="0" y="5"/>
                  </a:cubicBezTo>
                  <a:cubicBezTo>
                    <a:pt x="0" y="5"/>
                    <a:pt x="0" y="6"/>
                    <a:pt x="0" y="6"/>
                  </a:cubicBezTo>
                  <a:cubicBezTo>
                    <a:pt x="0" y="6"/>
                    <a:pt x="0" y="7"/>
                    <a:pt x="0" y="7"/>
                  </a:cubicBezTo>
                  <a:cubicBezTo>
                    <a:pt x="24" y="31"/>
                    <a:pt x="24" y="31"/>
                    <a:pt x="24" y="31"/>
                  </a:cubicBezTo>
                  <a:cubicBezTo>
                    <a:pt x="24" y="31"/>
                    <a:pt x="24" y="31"/>
                    <a:pt x="25" y="31"/>
                  </a:cubicBezTo>
                  <a:cubicBezTo>
                    <a:pt x="25" y="31"/>
                    <a:pt x="25" y="31"/>
                    <a:pt x="25" y="31"/>
                  </a:cubicBezTo>
                  <a:cubicBezTo>
                    <a:pt x="26" y="31"/>
                    <a:pt x="26" y="30"/>
                    <a:pt x="26" y="30"/>
                  </a:cubicBezTo>
                  <a:cubicBezTo>
                    <a:pt x="26" y="18"/>
                    <a:pt x="26" y="18"/>
                    <a:pt x="26" y="18"/>
                  </a:cubicBezTo>
                  <a:cubicBezTo>
                    <a:pt x="26" y="18"/>
                    <a:pt x="26" y="18"/>
                    <a:pt x="26" y="17"/>
                  </a:cubicBezTo>
                  <a:close/>
                  <a:moveTo>
                    <a:pt x="26" y="17"/>
                  </a:moveTo>
                  <a:cubicBezTo>
                    <a:pt x="26" y="17"/>
                    <a:pt x="26" y="17"/>
                    <a:pt x="26"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9" name="Rectangle 88">
            <a:extLst>
              <a:ext uri="{FF2B5EF4-FFF2-40B4-BE49-F238E27FC236}">
                <a16:creationId xmlns:a16="http://schemas.microsoft.com/office/drawing/2014/main" id="{EBF745B1-832A-4A79-9744-9DF87090FA39}"/>
              </a:ext>
            </a:extLst>
          </p:cNvPr>
          <p:cNvSpPr/>
          <p:nvPr/>
        </p:nvSpPr>
        <p:spPr>
          <a:xfrm>
            <a:off x="1799762" y="5192237"/>
            <a:ext cx="2587952" cy="292388"/>
          </a:xfrm>
          <a:prstGeom prst="rect">
            <a:avLst/>
          </a:prstGeom>
        </p:spPr>
        <p:txBody>
          <a:bodyPr wrap="square">
            <a:spAutoFit/>
          </a:bodyPr>
          <a:lstStyle/>
          <a:p>
            <a:r>
              <a:rPr lang="en-GB" sz="1300" dirty="0">
                <a:solidFill>
                  <a:schemeClr val="accent3"/>
                </a:solidFill>
                <a:latin typeface="Lato Bold" panose="020F0502020204030203" pitchFamily="34" charset="0"/>
                <a:ea typeface="Lato Bold" panose="020F0502020204030203" pitchFamily="34" charset="0"/>
                <a:cs typeface="Lato Bold" panose="020F0502020204030203" pitchFamily="34" charset="0"/>
              </a:rPr>
              <a:t>Extensive Growth opportunity</a:t>
            </a:r>
            <a:endParaRPr lang="en-US" sz="1300" dirty="0">
              <a:solidFill>
                <a:schemeClr val="accent3"/>
              </a:solidFill>
              <a:latin typeface="Lato Bold" panose="020F0502020204030203" pitchFamily="34" charset="0"/>
              <a:ea typeface="Lato Bold" panose="020F0502020204030203" pitchFamily="34" charset="0"/>
              <a:cs typeface="Lato Bold" panose="020F0502020204030203" pitchFamily="34" charset="0"/>
            </a:endParaRPr>
          </a:p>
        </p:txBody>
      </p:sp>
      <p:sp>
        <p:nvSpPr>
          <p:cNvPr id="90" name="TextBox 89">
            <a:extLst>
              <a:ext uri="{FF2B5EF4-FFF2-40B4-BE49-F238E27FC236}">
                <a16:creationId xmlns:a16="http://schemas.microsoft.com/office/drawing/2014/main" id="{357EB0E8-DD98-49EF-8DF9-9481F7123208}"/>
              </a:ext>
            </a:extLst>
          </p:cNvPr>
          <p:cNvSpPr txBox="1"/>
          <p:nvPr/>
        </p:nvSpPr>
        <p:spPr>
          <a:xfrm>
            <a:off x="1799762" y="5404707"/>
            <a:ext cx="3196668" cy="824969"/>
          </a:xfrm>
          <a:prstGeom prst="rect">
            <a:avLst/>
          </a:prstGeom>
          <a:noFill/>
        </p:spPr>
        <p:txBody>
          <a:bodyPr wrap="square" rtlCol="0">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High disposable income, competitive leasing rates, and low crime rates makes Etobicoke a destination posed for future growth</a:t>
            </a:r>
          </a:p>
        </p:txBody>
      </p:sp>
      <p:sp>
        <p:nvSpPr>
          <p:cNvPr id="91" name="Oval 90">
            <a:extLst>
              <a:ext uri="{FF2B5EF4-FFF2-40B4-BE49-F238E27FC236}">
                <a16:creationId xmlns:a16="http://schemas.microsoft.com/office/drawing/2014/main" id="{ED4E0FF5-E6AE-4E42-99FC-FC2B42C9F24B}"/>
              </a:ext>
            </a:extLst>
          </p:cNvPr>
          <p:cNvSpPr/>
          <p:nvPr/>
        </p:nvSpPr>
        <p:spPr>
          <a:xfrm>
            <a:off x="919528" y="5173752"/>
            <a:ext cx="810663" cy="810663"/>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C6AB72B2-D573-4CC6-A1A9-FA124CBBD43E}"/>
              </a:ext>
            </a:extLst>
          </p:cNvPr>
          <p:cNvGrpSpPr/>
          <p:nvPr/>
        </p:nvGrpSpPr>
        <p:grpSpPr>
          <a:xfrm>
            <a:off x="1111215" y="4347257"/>
            <a:ext cx="473853" cy="367479"/>
            <a:chOff x="7231018" y="4009686"/>
            <a:chExt cx="430775" cy="334072"/>
          </a:xfrm>
          <a:solidFill>
            <a:schemeClr val="accent2"/>
          </a:solidFill>
        </p:grpSpPr>
        <p:sp>
          <p:nvSpPr>
            <p:cNvPr id="101" name="Freeform 195">
              <a:extLst>
                <a:ext uri="{FF2B5EF4-FFF2-40B4-BE49-F238E27FC236}">
                  <a16:creationId xmlns:a16="http://schemas.microsoft.com/office/drawing/2014/main" id="{67670DF1-0320-49A9-B41B-D86D2886C2DF}"/>
                </a:ext>
              </a:extLst>
            </p:cNvPr>
            <p:cNvSpPr>
              <a:spLocks noEditPoints="1"/>
            </p:cNvSpPr>
            <p:nvPr/>
          </p:nvSpPr>
          <p:spPr bwMode="auto">
            <a:xfrm>
              <a:off x="7231018" y="4009686"/>
              <a:ext cx="430775" cy="285718"/>
            </a:xfrm>
            <a:custGeom>
              <a:avLst/>
              <a:gdLst>
                <a:gd name="T0" fmla="*/ 77 w 89"/>
                <a:gd name="T1" fmla="*/ 23 h 56"/>
                <a:gd name="T2" fmla="*/ 60 w 89"/>
                <a:gd name="T3" fmla="*/ 11 h 56"/>
                <a:gd name="T4" fmla="*/ 55 w 89"/>
                <a:gd name="T5" fmla="*/ 12 h 56"/>
                <a:gd name="T6" fmla="*/ 33 w 89"/>
                <a:gd name="T7" fmla="*/ 0 h 56"/>
                <a:gd name="T8" fmla="*/ 8 w 89"/>
                <a:gd name="T9" fmla="*/ 25 h 56"/>
                <a:gd name="T10" fmla="*/ 0 w 89"/>
                <a:gd name="T11" fmla="*/ 39 h 56"/>
                <a:gd name="T12" fmla="*/ 17 w 89"/>
                <a:gd name="T13" fmla="*/ 56 h 56"/>
                <a:gd name="T14" fmla="*/ 33 w 89"/>
                <a:gd name="T15" fmla="*/ 56 h 56"/>
                <a:gd name="T16" fmla="*/ 33 w 89"/>
                <a:gd name="T17" fmla="*/ 51 h 56"/>
                <a:gd name="T18" fmla="*/ 17 w 89"/>
                <a:gd name="T19" fmla="*/ 51 h 56"/>
                <a:gd name="T20" fmla="*/ 5 w 89"/>
                <a:gd name="T21" fmla="*/ 39 h 56"/>
                <a:gd name="T22" fmla="*/ 14 w 89"/>
                <a:gd name="T23" fmla="*/ 28 h 56"/>
                <a:gd name="T24" fmla="*/ 14 w 89"/>
                <a:gd name="T25" fmla="*/ 25 h 56"/>
                <a:gd name="T26" fmla="*/ 33 w 89"/>
                <a:gd name="T27" fmla="*/ 6 h 56"/>
                <a:gd name="T28" fmla="*/ 52 w 89"/>
                <a:gd name="T29" fmla="*/ 20 h 56"/>
                <a:gd name="T30" fmla="*/ 60 w 89"/>
                <a:gd name="T31" fmla="*/ 17 h 56"/>
                <a:gd name="T32" fmla="*/ 73 w 89"/>
                <a:gd name="T33" fmla="*/ 28 h 56"/>
                <a:gd name="T34" fmla="*/ 73 w 89"/>
                <a:gd name="T35" fmla="*/ 28 h 56"/>
                <a:gd name="T36" fmla="*/ 84 w 89"/>
                <a:gd name="T37" fmla="*/ 39 h 56"/>
                <a:gd name="T38" fmla="*/ 73 w 89"/>
                <a:gd name="T39" fmla="*/ 51 h 56"/>
                <a:gd name="T40" fmla="*/ 56 w 89"/>
                <a:gd name="T41" fmla="*/ 51 h 56"/>
                <a:gd name="T42" fmla="*/ 56 w 89"/>
                <a:gd name="T43" fmla="*/ 56 h 56"/>
                <a:gd name="T44" fmla="*/ 73 w 89"/>
                <a:gd name="T45" fmla="*/ 56 h 56"/>
                <a:gd name="T46" fmla="*/ 89 w 89"/>
                <a:gd name="T47" fmla="*/ 39 h 56"/>
                <a:gd name="T48" fmla="*/ 77 w 89"/>
                <a:gd name="T49" fmla="*/ 23 h 56"/>
                <a:gd name="T50" fmla="*/ 77 w 89"/>
                <a:gd name="T51" fmla="*/ 23 h 56"/>
                <a:gd name="T52" fmla="*/ 77 w 89"/>
                <a:gd name="T53"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56">
                  <a:moveTo>
                    <a:pt x="77" y="23"/>
                  </a:moveTo>
                  <a:cubicBezTo>
                    <a:pt x="74" y="16"/>
                    <a:pt x="68" y="11"/>
                    <a:pt x="60" y="11"/>
                  </a:cubicBezTo>
                  <a:cubicBezTo>
                    <a:pt x="58" y="11"/>
                    <a:pt x="56" y="12"/>
                    <a:pt x="55" y="12"/>
                  </a:cubicBezTo>
                  <a:cubicBezTo>
                    <a:pt x="50" y="5"/>
                    <a:pt x="42" y="0"/>
                    <a:pt x="33" y="0"/>
                  </a:cubicBezTo>
                  <a:cubicBezTo>
                    <a:pt x="20" y="0"/>
                    <a:pt x="9" y="11"/>
                    <a:pt x="8" y="25"/>
                  </a:cubicBezTo>
                  <a:cubicBezTo>
                    <a:pt x="3" y="28"/>
                    <a:pt x="0" y="33"/>
                    <a:pt x="0" y="39"/>
                  </a:cubicBezTo>
                  <a:cubicBezTo>
                    <a:pt x="0" y="49"/>
                    <a:pt x="7" y="56"/>
                    <a:pt x="17" y="56"/>
                  </a:cubicBezTo>
                  <a:cubicBezTo>
                    <a:pt x="33" y="56"/>
                    <a:pt x="33" y="56"/>
                    <a:pt x="33" y="56"/>
                  </a:cubicBezTo>
                  <a:cubicBezTo>
                    <a:pt x="33" y="51"/>
                    <a:pt x="33" y="51"/>
                    <a:pt x="33" y="51"/>
                  </a:cubicBezTo>
                  <a:cubicBezTo>
                    <a:pt x="17" y="51"/>
                    <a:pt x="17" y="51"/>
                    <a:pt x="17" y="51"/>
                  </a:cubicBezTo>
                  <a:cubicBezTo>
                    <a:pt x="10" y="51"/>
                    <a:pt x="5" y="46"/>
                    <a:pt x="5" y="39"/>
                  </a:cubicBezTo>
                  <a:cubicBezTo>
                    <a:pt x="5" y="34"/>
                    <a:pt x="9" y="30"/>
                    <a:pt x="14" y="28"/>
                  </a:cubicBezTo>
                  <a:cubicBezTo>
                    <a:pt x="14" y="27"/>
                    <a:pt x="14" y="26"/>
                    <a:pt x="14" y="25"/>
                  </a:cubicBezTo>
                  <a:cubicBezTo>
                    <a:pt x="14" y="14"/>
                    <a:pt x="23" y="6"/>
                    <a:pt x="33" y="6"/>
                  </a:cubicBezTo>
                  <a:cubicBezTo>
                    <a:pt x="42" y="6"/>
                    <a:pt x="50" y="12"/>
                    <a:pt x="52" y="20"/>
                  </a:cubicBezTo>
                  <a:cubicBezTo>
                    <a:pt x="54" y="18"/>
                    <a:pt x="57" y="17"/>
                    <a:pt x="60" y="17"/>
                  </a:cubicBezTo>
                  <a:cubicBezTo>
                    <a:pt x="67" y="17"/>
                    <a:pt x="72" y="22"/>
                    <a:pt x="73" y="28"/>
                  </a:cubicBezTo>
                  <a:cubicBezTo>
                    <a:pt x="73" y="28"/>
                    <a:pt x="73" y="28"/>
                    <a:pt x="73" y="28"/>
                  </a:cubicBezTo>
                  <a:cubicBezTo>
                    <a:pt x="79" y="28"/>
                    <a:pt x="84" y="33"/>
                    <a:pt x="84" y="39"/>
                  </a:cubicBezTo>
                  <a:cubicBezTo>
                    <a:pt x="84" y="46"/>
                    <a:pt x="79" y="51"/>
                    <a:pt x="73" y="51"/>
                  </a:cubicBezTo>
                  <a:cubicBezTo>
                    <a:pt x="56" y="51"/>
                    <a:pt x="56" y="51"/>
                    <a:pt x="56" y="51"/>
                  </a:cubicBezTo>
                  <a:cubicBezTo>
                    <a:pt x="56" y="56"/>
                    <a:pt x="56" y="56"/>
                    <a:pt x="56" y="56"/>
                  </a:cubicBezTo>
                  <a:cubicBezTo>
                    <a:pt x="73" y="56"/>
                    <a:pt x="73" y="56"/>
                    <a:pt x="73" y="56"/>
                  </a:cubicBezTo>
                  <a:cubicBezTo>
                    <a:pt x="82" y="56"/>
                    <a:pt x="89" y="49"/>
                    <a:pt x="89" y="39"/>
                  </a:cubicBezTo>
                  <a:cubicBezTo>
                    <a:pt x="89" y="32"/>
                    <a:pt x="84" y="25"/>
                    <a:pt x="77" y="23"/>
                  </a:cubicBezTo>
                  <a:close/>
                  <a:moveTo>
                    <a:pt x="77" y="23"/>
                  </a:moveTo>
                  <a:cubicBezTo>
                    <a:pt x="77" y="23"/>
                    <a:pt x="77" y="23"/>
                    <a:pt x="7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96">
              <a:extLst>
                <a:ext uri="{FF2B5EF4-FFF2-40B4-BE49-F238E27FC236}">
                  <a16:creationId xmlns:a16="http://schemas.microsoft.com/office/drawing/2014/main" id="{6AC7CFFC-7BA7-4527-BA3B-445F5A2198D8}"/>
                </a:ext>
              </a:extLst>
            </p:cNvPr>
            <p:cNvSpPr>
              <a:spLocks noEditPoints="1"/>
            </p:cNvSpPr>
            <p:nvPr/>
          </p:nvSpPr>
          <p:spPr bwMode="auto">
            <a:xfrm>
              <a:off x="7380471" y="4137161"/>
              <a:ext cx="136267" cy="206597"/>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close/>
                  <a:moveTo>
                    <a:pt x="16" y="0"/>
                  </a:move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7">
              <a:extLst>
                <a:ext uri="{FF2B5EF4-FFF2-40B4-BE49-F238E27FC236}">
                  <a16:creationId xmlns:a16="http://schemas.microsoft.com/office/drawing/2014/main" id="{69073BA4-373B-4205-B899-FD276387F731}"/>
                </a:ext>
              </a:extLst>
            </p:cNvPr>
            <p:cNvSpPr>
              <a:spLocks noEditPoints="1"/>
            </p:cNvSpPr>
            <p:nvPr/>
          </p:nvSpPr>
          <p:spPr bwMode="auto">
            <a:xfrm>
              <a:off x="7380471" y="4137161"/>
              <a:ext cx="136267" cy="206597"/>
            </a:xfrm>
            <a:custGeom>
              <a:avLst/>
              <a:gdLst>
                <a:gd name="T0" fmla="*/ 16 w 31"/>
                <a:gd name="T1" fmla="*/ 0 h 47"/>
                <a:gd name="T2" fmla="*/ 0 w 31"/>
                <a:gd name="T3" fmla="*/ 20 h 47"/>
                <a:gd name="T4" fmla="*/ 9 w 31"/>
                <a:gd name="T5" fmla="*/ 20 h 47"/>
                <a:gd name="T6" fmla="*/ 9 w 31"/>
                <a:gd name="T7" fmla="*/ 47 h 47"/>
                <a:gd name="T8" fmla="*/ 21 w 31"/>
                <a:gd name="T9" fmla="*/ 47 h 47"/>
                <a:gd name="T10" fmla="*/ 21 w 31"/>
                <a:gd name="T11" fmla="*/ 20 h 47"/>
                <a:gd name="T12" fmla="*/ 31 w 31"/>
                <a:gd name="T13" fmla="*/ 20 h 47"/>
                <a:gd name="T14" fmla="*/ 16 w 31"/>
                <a:gd name="T15" fmla="*/ 0 h 47"/>
                <a:gd name="T16" fmla="*/ 16 w 31"/>
                <a:gd name="T17" fmla="*/ 0 h 47"/>
                <a:gd name="T18" fmla="*/ 16 w 31"/>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7">
                  <a:moveTo>
                    <a:pt x="16" y="0"/>
                  </a:moveTo>
                  <a:lnTo>
                    <a:pt x="0" y="20"/>
                  </a:lnTo>
                  <a:lnTo>
                    <a:pt x="9" y="20"/>
                  </a:lnTo>
                  <a:lnTo>
                    <a:pt x="9" y="47"/>
                  </a:lnTo>
                  <a:lnTo>
                    <a:pt x="21" y="47"/>
                  </a:lnTo>
                  <a:lnTo>
                    <a:pt x="21" y="20"/>
                  </a:lnTo>
                  <a:lnTo>
                    <a:pt x="31" y="20"/>
                  </a:lnTo>
                  <a:lnTo>
                    <a:pt x="16" y="0"/>
                  </a:lnTo>
                  <a:moveTo>
                    <a:pt x="16" y="0"/>
                  </a:moveTo>
                  <a:lnTo>
                    <a:pt x="1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Rectangle 97">
            <a:extLst>
              <a:ext uri="{FF2B5EF4-FFF2-40B4-BE49-F238E27FC236}">
                <a16:creationId xmlns:a16="http://schemas.microsoft.com/office/drawing/2014/main" id="{F77F75BC-28B9-41FF-963C-489BCEFCF25E}"/>
              </a:ext>
            </a:extLst>
          </p:cNvPr>
          <p:cNvSpPr/>
          <p:nvPr/>
        </p:nvSpPr>
        <p:spPr>
          <a:xfrm>
            <a:off x="1875035" y="4004405"/>
            <a:ext cx="2106368" cy="292388"/>
          </a:xfrm>
          <a:prstGeom prst="rect">
            <a:avLst/>
          </a:prstGeom>
        </p:spPr>
        <p:txBody>
          <a:bodyPr wrap="square">
            <a:spAutoFit/>
          </a:bodyPr>
          <a:lstStyle/>
          <a:p>
            <a:r>
              <a:rPr lang="en-GB" sz="1300" dirty="0">
                <a:solidFill>
                  <a:schemeClr val="accent2"/>
                </a:solidFill>
                <a:latin typeface="Lato Bold" panose="020F0502020204030203" pitchFamily="34" charset="0"/>
                <a:ea typeface="Lato Bold" panose="020F0502020204030203" pitchFamily="34" charset="0"/>
                <a:cs typeface="Lato Bold" panose="020F0502020204030203" pitchFamily="34" charset="0"/>
              </a:rPr>
              <a:t>Competitive Advantage</a:t>
            </a:r>
            <a:endParaRPr lang="en-US" sz="1300" dirty="0">
              <a:solidFill>
                <a:schemeClr val="accent2"/>
              </a:solidFill>
              <a:latin typeface="Lato Bold" panose="020F0502020204030203" pitchFamily="34" charset="0"/>
              <a:ea typeface="Lato Bold" panose="020F0502020204030203" pitchFamily="34" charset="0"/>
              <a:cs typeface="Lato Bold" panose="020F0502020204030203" pitchFamily="34" charset="0"/>
            </a:endParaRPr>
          </a:p>
        </p:txBody>
      </p:sp>
      <p:sp>
        <p:nvSpPr>
          <p:cNvPr id="99" name="TextBox 98">
            <a:extLst>
              <a:ext uri="{FF2B5EF4-FFF2-40B4-BE49-F238E27FC236}">
                <a16:creationId xmlns:a16="http://schemas.microsoft.com/office/drawing/2014/main" id="{7D30DD13-B8B2-4D17-9654-C8F27B4BC68B}"/>
              </a:ext>
            </a:extLst>
          </p:cNvPr>
          <p:cNvSpPr txBox="1"/>
          <p:nvPr/>
        </p:nvSpPr>
        <p:spPr>
          <a:xfrm>
            <a:off x="1876097" y="4287950"/>
            <a:ext cx="3196668" cy="568489"/>
          </a:xfrm>
          <a:prstGeom prst="rect">
            <a:avLst/>
          </a:prstGeom>
          <a:noFill/>
        </p:spPr>
        <p:txBody>
          <a:bodyPr wrap="square" rtlCol="0">
            <a:spAutoFit/>
          </a:bodyPr>
          <a:lstStyle/>
          <a:p>
            <a:pPr>
              <a:lnSpc>
                <a:spcPts val="2000"/>
              </a:lnSpc>
            </a:pPr>
            <a:r>
              <a:rPr lang="en-US" sz="1000" dirty="0">
                <a:latin typeface="Lato Light" panose="020F0502020204030203" pitchFamily="34" charset="0"/>
                <a:ea typeface="Lato Light" panose="020F0502020204030203" pitchFamily="34" charset="0"/>
                <a:cs typeface="Lato Light" panose="020F0502020204030203" pitchFamily="34" charset="0"/>
              </a:rPr>
              <a:t>There is a low number of competitors in the area, and our Modern Italian cuisine is unique to the area</a:t>
            </a:r>
          </a:p>
        </p:txBody>
      </p:sp>
      <p:sp>
        <p:nvSpPr>
          <p:cNvPr id="100" name="Oval 99">
            <a:extLst>
              <a:ext uri="{FF2B5EF4-FFF2-40B4-BE49-F238E27FC236}">
                <a16:creationId xmlns:a16="http://schemas.microsoft.com/office/drawing/2014/main" id="{73CCAC10-C06B-494B-9110-A20973A2F16E}"/>
              </a:ext>
            </a:extLst>
          </p:cNvPr>
          <p:cNvSpPr/>
          <p:nvPr/>
        </p:nvSpPr>
        <p:spPr>
          <a:xfrm>
            <a:off x="919528" y="4123774"/>
            <a:ext cx="810663" cy="810663"/>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2338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4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44000">
                                          <p:cBhvr additive="base">
                                            <p:cTn id="7" dur="1000" fill="hold"/>
                                            <p:tgtEl>
                                              <p:spTgt spid="28"/>
                                            </p:tgtEl>
                                            <p:attrNameLst>
                                              <p:attrName>ppt_x</p:attrName>
                                            </p:attrNameLst>
                                          </p:cBhvr>
                                          <p:tavLst>
                                            <p:tav tm="0">
                                              <p:val>
                                                <p:strVal val="1+#ppt_w/2"/>
                                              </p:val>
                                            </p:tav>
                                            <p:tav tm="100000">
                                              <p:val>
                                                <p:strVal val="#ppt_x"/>
                                              </p:val>
                                            </p:tav>
                                          </p:tavLst>
                                        </p:anim>
                                        <p:anim calcmode="lin" valueType="num" p14:bounceEnd="44000">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4000">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14:bounceEnd="44000">
                                          <p:cBhvr additive="base">
                                            <p:cTn id="11" dur="1000" fill="hold"/>
                                            <p:tgtEl>
                                              <p:spTgt spid="44"/>
                                            </p:tgtEl>
                                            <p:attrNameLst>
                                              <p:attrName>ppt_x</p:attrName>
                                            </p:attrNameLst>
                                          </p:cBhvr>
                                          <p:tavLst>
                                            <p:tav tm="0">
                                              <p:val>
                                                <p:strVal val="1+#ppt_w/2"/>
                                              </p:val>
                                            </p:tav>
                                            <p:tav tm="100000">
                                              <p:val>
                                                <p:strVal val="#ppt_x"/>
                                              </p:val>
                                            </p:tav>
                                          </p:tavLst>
                                        </p:anim>
                                        <p:anim calcmode="lin" valueType="num" p14:bounceEnd="44000">
                                          <p:cBhvr additive="base">
                                            <p:cTn id="12" dur="10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44000">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14:bounceEnd="44000">
                                          <p:cBhvr additive="base">
                                            <p:cTn id="15" dur="1000" fill="hold"/>
                                            <p:tgtEl>
                                              <p:spTgt spid="42"/>
                                            </p:tgtEl>
                                            <p:attrNameLst>
                                              <p:attrName>ppt_x</p:attrName>
                                            </p:attrNameLst>
                                          </p:cBhvr>
                                          <p:tavLst>
                                            <p:tav tm="0">
                                              <p:val>
                                                <p:strVal val="1+#ppt_w/2"/>
                                              </p:val>
                                            </p:tav>
                                            <p:tav tm="100000">
                                              <p:val>
                                                <p:strVal val="#ppt_x"/>
                                              </p:val>
                                            </p:tav>
                                          </p:tavLst>
                                        </p:anim>
                                        <p:anim calcmode="lin" valueType="num" p14:bounceEnd="44000">
                                          <p:cBhvr additive="base">
                                            <p:cTn id="16" dur="10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44000">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14:bounceEnd="44000">
                                          <p:cBhvr additive="base">
                                            <p:cTn id="19" dur="1000" fill="hold"/>
                                            <p:tgtEl>
                                              <p:spTgt spid="43"/>
                                            </p:tgtEl>
                                            <p:attrNameLst>
                                              <p:attrName>ppt_x</p:attrName>
                                            </p:attrNameLst>
                                          </p:cBhvr>
                                          <p:tavLst>
                                            <p:tav tm="0">
                                              <p:val>
                                                <p:strVal val="1+#ppt_w/2"/>
                                              </p:val>
                                            </p:tav>
                                            <p:tav tm="100000">
                                              <p:val>
                                                <p:strVal val="#ppt_x"/>
                                              </p:val>
                                            </p:tav>
                                          </p:tavLst>
                                        </p:anim>
                                        <p:anim calcmode="lin" valueType="num" p14:bounceEnd="44000">
                                          <p:cBhvr additive="base">
                                            <p:cTn id="20" dur="10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14:presetBounceEnd="44000">
                                      <p:stCondLst>
                                        <p:cond delay="0"/>
                                      </p:stCondLst>
                                      <p:childTnLst>
                                        <p:set>
                                          <p:cBhvr>
                                            <p:cTn id="22" dur="1" fill="hold">
                                              <p:stCondLst>
                                                <p:cond delay="0"/>
                                              </p:stCondLst>
                                            </p:cTn>
                                            <p:tgtEl>
                                              <p:spTgt spid="388"/>
                                            </p:tgtEl>
                                            <p:attrNameLst>
                                              <p:attrName>style.visibility</p:attrName>
                                            </p:attrNameLst>
                                          </p:cBhvr>
                                          <p:to>
                                            <p:strVal val="visible"/>
                                          </p:to>
                                        </p:set>
                                        <p:anim calcmode="lin" valueType="num" p14:bounceEnd="44000">
                                          <p:cBhvr additive="base">
                                            <p:cTn id="23" dur="1000" fill="hold"/>
                                            <p:tgtEl>
                                              <p:spTgt spid="388"/>
                                            </p:tgtEl>
                                            <p:attrNameLst>
                                              <p:attrName>ppt_x</p:attrName>
                                            </p:attrNameLst>
                                          </p:cBhvr>
                                          <p:tavLst>
                                            <p:tav tm="0">
                                              <p:val>
                                                <p:strVal val="1+#ppt_w/2"/>
                                              </p:val>
                                            </p:tav>
                                            <p:tav tm="100000">
                                              <p:val>
                                                <p:strVal val="#ppt_x"/>
                                              </p:val>
                                            </p:tav>
                                          </p:tavLst>
                                        </p:anim>
                                        <p:anim calcmode="lin" valueType="num" p14:bounceEnd="44000">
                                          <p:cBhvr additive="base">
                                            <p:cTn id="24" dur="1000" fill="hold"/>
                                            <p:tgtEl>
                                              <p:spTgt spid="38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44000">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14:bounceEnd="44000">
                                          <p:cBhvr additive="base">
                                            <p:cTn id="27" dur="1000" fill="hold"/>
                                            <p:tgtEl>
                                              <p:spTgt spid="45"/>
                                            </p:tgtEl>
                                            <p:attrNameLst>
                                              <p:attrName>ppt_x</p:attrName>
                                            </p:attrNameLst>
                                          </p:cBhvr>
                                          <p:tavLst>
                                            <p:tav tm="0">
                                              <p:val>
                                                <p:strVal val="1+#ppt_w/2"/>
                                              </p:val>
                                            </p:tav>
                                            <p:tav tm="100000">
                                              <p:val>
                                                <p:strVal val="#ppt_x"/>
                                              </p:val>
                                            </p:tav>
                                          </p:tavLst>
                                        </p:anim>
                                        <p:anim calcmode="lin" valueType="num" p14:bounceEnd="44000">
                                          <p:cBhvr additive="base">
                                            <p:cTn id="28" dur="1000" fill="hold"/>
                                            <p:tgtEl>
                                              <p:spTgt spid="4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44000">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14:bounceEnd="44000">
                                          <p:cBhvr additive="base">
                                            <p:cTn id="31" dur="1000" fill="hold"/>
                                            <p:tgtEl>
                                              <p:spTgt spid="40"/>
                                            </p:tgtEl>
                                            <p:attrNameLst>
                                              <p:attrName>ppt_x</p:attrName>
                                            </p:attrNameLst>
                                          </p:cBhvr>
                                          <p:tavLst>
                                            <p:tav tm="0">
                                              <p:val>
                                                <p:strVal val="1+#ppt_w/2"/>
                                              </p:val>
                                            </p:tav>
                                            <p:tav tm="100000">
                                              <p:val>
                                                <p:strVal val="#ppt_x"/>
                                              </p:val>
                                            </p:tav>
                                          </p:tavLst>
                                        </p:anim>
                                        <p:anim calcmode="lin" valueType="num" p14:bounceEnd="44000">
                                          <p:cBhvr additive="base">
                                            <p:cTn id="32" dur="1000" fill="hold"/>
                                            <p:tgtEl>
                                              <p:spTgt spid="4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44000">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14:bounceEnd="44000">
                                          <p:cBhvr additive="base">
                                            <p:cTn id="35" dur="1000" fill="hold"/>
                                            <p:tgtEl>
                                              <p:spTgt spid="52"/>
                                            </p:tgtEl>
                                            <p:attrNameLst>
                                              <p:attrName>ppt_x</p:attrName>
                                            </p:attrNameLst>
                                          </p:cBhvr>
                                          <p:tavLst>
                                            <p:tav tm="0">
                                              <p:val>
                                                <p:strVal val="1+#ppt_w/2"/>
                                              </p:val>
                                            </p:tav>
                                            <p:tav tm="100000">
                                              <p:val>
                                                <p:strVal val="#ppt_x"/>
                                              </p:val>
                                            </p:tav>
                                          </p:tavLst>
                                        </p:anim>
                                        <p:anim calcmode="lin" valueType="num" p14:bounceEnd="44000">
                                          <p:cBhvr additive="base">
                                            <p:cTn id="36" dur="1000" fill="hold"/>
                                            <p:tgtEl>
                                              <p:spTgt spid="5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44000">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14:bounceEnd="44000">
                                          <p:cBhvr additive="base">
                                            <p:cTn id="39" dur="1000" fill="hold"/>
                                            <p:tgtEl>
                                              <p:spTgt spid="67"/>
                                            </p:tgtEl>
                                            <p:attrNameLst>
                                              <p:attrName>ppt_x</p:attrName>
                                            </p:attrNameLst>
                                          </p:cBhvr>
                                          <p:tavLst>
                                            <p:tav tm="0">
                                              <p:val>
                                                <p:strVal val="0-#ppt_w/2"/>
                                              </p:val>
                                            </p:tav>
                                            <p:tav tm="100000">
                                              <p:val>
                                                <p:strVal val="#ppt_x"/>
                                              </p:val>
                                            </p:tav>
                                          </p:tavLst>
                                        </p:anim>
                                        <p:anim calcmode="lin" valueType="num" p14:bounceEnd="44000">
                                          <p:cBhvr additive="base">
                                            <p:cTn id="40" dur="1000" fill="hold"/>
                                            <p:tgtEl>
                                              <p:spTgt spid="6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4000">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14:bounceEnd="44000">
                                          <p:cBhvr additive="base">
                                            <p:cTn id="43" dur="10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44" dur="1000" fill="hold"/>
                                            <p:tgtEl>
                                              <p:spTgt spid="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14:presetBounceEnd="44000">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14:bounceEnd="44000">
                                          <p:cBhvr additive="base">
                                            <p:cTn id="47" dur="1000" fill="hold"/>
                                            <p:tgtEl>
                                              <p:spTgt spid="70"/>
                                            </p:tgtEl>
                                            <p:attrNameLst>
                                              <p:attrName>ppt_x</p:attrName>
                                            </p:attrNameLst>
                                          </p:cBhvr>
                                          <p:tavLst>
                                            <p:tav tm="0">
                                              <p:val>
                                                <p:strVal val="0-#ppt_w/2"/>
                                              </p:val>
                                            </p:tav>
                                            <p:tav tm="100000">
                                              <p:val>
                                                <p:strVal val="#ppt_x"/>
                                              </p:val>
                                            </p:tav>
                                          </p:tavLst>
                                        </p:anim>
                                        <p:anim calcmode="lin" valueType="num" p14:bounceEnd="44000">
                                          <p:cBhvr additive="base">
                                            <p:cTn id="48" dur="1000" fill="hold"/>
                                            <p:tgtEl>
                                              <p:spTgt spid="7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44000">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14:bounceEnd="44000">
                                          <p:cBhvr additive="base">
                                            <p:cTn id="51" dur="10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52" dur="1000" fill="hold"/>
                                            <p:tgtEl>
                                              <p:spTgt spid="7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14:presetBounceEnd="44000">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14:bounceEnd="44000">
                                          <p:cBhvr additive="base">
                                            <p:cTn id="55" dur="1000" fill="hold"/>
                                            <p:tgtEl>
                                              <p:spTgt spid="72"/>
                                            </p:tgtEl>
                                            <p:attrNameLst>
                                              <p:attrName>ppt_x</p:attrName>
                                            </p:attrNameLst>
                                          </p:cBhvr>
                                          <p:tavLst>
                                            <p:tav tm="0">
                                              <p:val>
                                                <p:strVal val="0-#ppt_w/2"/>
                                              </p:val>
                                            </p:tav>
                                            <p:tav tm="100000">
                                              <p:val>
                                                <p:strVal val="#ppt_x"/>
                                              </p:val>
                                            </p:tav>
                                          </p:tavLst>
                                        </p:anim>
                                        <p:anim calcmode="lin" valueType="num" p14:bounceEnd="44000">
                                          <p:cBhvr additive="base">
                                            <p:cTn id="56" dur="1000" fill="hold"/>
                                            <p:tgtEl>
                                              <p:spTgt spid="7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44000">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14:bounceEnd="44000">
                                          <p:cBhvr additive="base">
                                            <p:cTn id="59" dur="1000" fill="hold"/>
                                            <p:tgtEl>
                                              <p:spTgt spid="73"/>
                                            </p:tgtEl>
                                            <p:attrNameLst>
                                              <p:attrName>ppt_x</p:attrName>
                                            </p:attrNameLst>
                                          </p:cBhvr>
                                          <p:tavLst>
                                            <p:tav tm="0">
                                              <p:val>
                                                <p:strVal val="0-#ppt_w/2"/>
                                              </p:val>
                                            </p:tav>
                                            <p:tav tm="100000">
                                              <p:val>
                                                <p:strVal val="#ppt_x"/>
                                              </p:val>
                                            </p:tav>
                                          </p:tavLst>
                                        </p:anim>
                                        <p:anim calcmode="lin" valueType="num" p14:bounceEnd="44000">
                                          <p:cBhvr additive="base">
                                            <p:cTn id="60" dur="1000" fill="hold"/>
                                            <p:tgtEl>
                                              <p:spTgt spid="7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14:presetBounceEnd="44000">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14:bounceEnd="44000">
                                          <p:cBhvr additive="base">
                                            <p:cTn id="63" dur="1000" fill="hold"/>
                                            <p:tgtEl>
                                              <p:spTgt spid="88"/>
                                            </p:tgtEl>
                                            <p:attrNameLst>
                                              <p:attrName>ppt_x</p:attrName>
                                            </p:attrNameLst>
                                          </p:cBhvr>
                                          <p:tavLst>
                                            <p:tav tm="0">
                                              <p:val>
                                                <p:strVal val="0-#ppt_w/2"/>
                                              </p:val>
                                            </p:tav>
                                            <p:tav tm="100000">
                                              <p:val>
                                                <p:strVal val="#ppt_x"/>
                                              </p:val>
                                            </p:tav>
                                          </p:tavLst>
                                        </p:anim>
                                        <p:anim calcmode="lin" valueType="num" p14:bounceEnd="44000">
                                          <p:cBhvr additive="base">
                                            <p:cTn id="64" dur="1000" fill="hold"/>
                                            <p:tgtEl>
                                              <p:spTgt spid="8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14:presetBounceEnd="44000">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14:bounceEnd="44000">
                                          <p:cBhvr additive="base">
                                            <p:cTn id="67" dur="1000" fill="hold"/>
                                            <p:tgtEl>
                                              <p:spTgt spid="89"/>
                                            </p:tgtEl>
                                            <p:attrNameLst>
                                              <p:attrName>ppt_x</p:attrName>
                                            </p:attrNameLst>
                                          </p:cBhvr>
                                          <p:tavLst>
                                            <p:tav tm="0">
                                              <p:val>
                                                <p:strVal val="0-#ppt_w/2"/>
                                              </p:val>
                                            </p:tav>
                                            <p:tav tm="100000">
                                              <p:val>
                                                <p:strVal val="#ppt_x"/>
                                              </p:val>
                                            </p:tav>
                                          </p:tavLst>
                                        </p:anim>
                                        <p:anim calcmode="lin" valueType="num" p14:bounceEnd="44000">
                                          <p:cBhvr additive="base">
                                            <p:cTn id="68" dur="1000" fill="hold"/>
                                            <p:tgtEl>
                                              <p:spTgt spid="8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14:presetBounceEnd="44000">
                                      <p:stCondLst>
                                        <p:cond delay="0"/>
                                      </p:stCondLst>
                                      <p:childTnLst>
                                        <p:set>
                                          <p:cBhvr>
                                            <p:cTn id="70" dur="1" fill="hold">
                                              <p:stCondLst>
                                                <p:cond delay="0"/>
                                              </p:stCondLst>
                                            </p:cTn>
                                            <p:tgtEl>
                                              <p:spTgt spid="90"/>
                                            </p:tgtEl>
                                            <p:attrNameLst>
                                              <p:attrName>style.visibility</p:attrName>
                                            </p:attrNameLst>
                                          </p:cBhvr>
                                          <p:to>
                                            <p:strVal val="visible"/>
                                          </p:to>
                                        </p:set>
                                        <p:anim calcmode="lin" valueType="num" p14:bounceEnd="44000">
                                          <p:cBhvr additive="base">
                                            <p:cTn id="71" dur="1000" fill="hold"/>
                                            <p:tgtEl>
                                              <p:spTgt spid="90"/>
                                            </p:tgtEl>
                                            <p:attrNameLst>
                                              <p:attrName>ppt_x</p:attrName>
                                            </p:attrNameLst>
                                          </p:cBhvr>
                                          <p:tavLst>
                                            <p:tav tm="0">
                                              <p:val>
                                                <p:strVal val="0-#ppt_w/2"/>
                                              </p:val>
                                            </p:tav>
                                            <p:tav tm="100000">
                                              <p:val>
                                                <p:strVal val="#ppt_x"/>
                                              </p:val>
                                            </p:tav>
                                          </p:tavLst>
                                        </p:anim>
                                        <p:anim calcmode="lin" valueType="num" p14:bounceEnd="44000">
                                          <p:cBhvr additive="base">
                                            <p:cTn id="72" dur="1000" fill="hold"/>
                                            <p:tgtEl>
                                              <p:spTgt spid="9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14:presetBounceEnd="44000">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14:bounceEnd="44000">
                                          <p:cBhvr additive="base">
                                            <p:cTn id="75" dur="1000" fill="hold"/>
                                            <p:tgtEl>
                                              <p:spTgt spid="91"/>
                                            </p:tgtEl>
                                            <p:attrNameLst>
                                              <p:attrName>ppt_x</p:attrName>
                                            </p:attrNameLst>
                                          </p:cBhvr>
                                          <p:tavLst>
                                            <p:tav tm="0">
                                              <p:val>
                                                <p:strVal val="0-#ppt_w/2"/>
                                              </p:val>
                                            </p:tav>
                                            <p:tav tm="100000">
                                              <p:val>
                                                <p:strVal val="#ppt_x"/>
                                              </p:val>
                                            </p:tav>
                                          </p:tavLst>
                                        </p:anim>
                                        <p:anim calcmode="lin" valueType="num" p14:bounceEnd="44000">
                                          <p:cBhvr additive="base">
                                            <p:cTn id="76" dur="1000" fill="hold"/>
                                            <p:tgtEl>
                                              <p:spTgt spid="91"/>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14:presetBounceEnd="44000">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14:bounceEnd="44000">
                                          <p:cBhvr additive="base">
                                            <p:cTn id="79" dur="1000" fill="hold"/>
                                            <p:tgtEl>
                                              <p:spTgt spid="97"/>
                                            </p:tgtEl>
                                            <p:attrNameLst>
                                              <p:attrName>ppt_x</p:attrName>
                                            </p:attrNameLst>
                                          </p:cBhvr>
                                          <p:tavLst>
                                            <p:tav tm="0">
                                              <p:val>
                                                <p:strVal val="0-#ppt_w/2"/>
                                              </p:val>
                                            </p:tav>
                                            <p:tav tm="100000">
                                              <p:val>
                                                <p:strVal val="#ppt_x"/>
                                              </p:val>
                                            </p:tav>
                                          </p:tavLst>
                                        </p:anim>
                                        <p:anim calcmode="lin" valueType="num" p14:bounceEnd="44000">
                                          <p:cBhvr additive="base">
                                            <p:cTn id="80" dur="1000" fill="hold"/>
                                            <p:tgtEl>
                                              <p:spTgt spid="9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14:presetBounceEnd="44000">
                                      <p:stCondLst>
                                        <p:cond delay="0"/>
                                      </p:stCondLst>
                                      <p:childTnLst>
                                        <p:set>
                                          <p:cBhvr>
                                            <p:cTn id="82" dur="1" fill="hold">
                                              <p:stCondLst>
                                                <p:cond delay="0"/>
                                              </p:stCondLst>
                                            </p:cTn>
                                            <p:tgtEl>
                                              <p:spTgt spid="98"/>
                                            </p:tgtEl>
                                            <p:attrNameLst>
                                              <p:attrName>style.visibility</p:attrName>
                                            </p:attrNameLst>
                                          </p:cBhvr>
                                          <p:to>
                                            <p:strVal val="visible"/>
                                          </p:to>
                                        </p:set>
                                        <p:anim calcmode="lin" valueType="num" p14:bounceEnd="44000">
                                          <p:cBhvr additive="base">
                                            <p:cTn id="83" dur="1000" fill="hold"/>
                                            <p:tgtEl>
                                              <p:spTgt spid="98"/>
                                            </p:tgtEl>
                                            <p:attrNameLst>
                                              <p:attrName>ppt_x</p:attrName>
                                            </p:attrNameLst>
                                          </p:cBhvr>
                                          <p:tavLst>
                                            <p:tav tm="0">
                                              <p:val>
                                                <p:strVal val="0-#ppt_w/2"/>
                                              </p:val>
                                            </p:tav>
                                            <p:tav tm="100000">
                                              <p:val>
                                                <p:strVal val="#ppt_x"/>
                                              </p:val>
                                            </p:tav>
                                          </p:tavLst>
                                        </p:anim>
                                        <p:anim calcmode="lin" valueType="num" p14:bounceEnd="44000">
                                          <p:cBhvr additive="base">
                                            <p:cTn id="84" dur="1000" fill="hold"/>
                                            <p:tgtEl>
                                              <p:spTgt spid="9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14:presetBounceEnd="44000">
                                      <p:stCondLst>
                                        <p:cond delay="0"/>
                                      </p:stCondLst>
                                      <p:childTnLst>
                                        <p:set>
                                          <p:cBhvr>
                                            <p:cTn id="86" dur="1" fill="hold">
                                              <p:stCondLst>
                                                <p:cond delay="0"/>
                                              </p:stCondLst>
                                            </p:cTn>
                                            <p:tgtEl>
                                              <p:spTgt spid="99"/>
                                            </p:tgtEl>
                                            <p:attrNameLst>
                                              <p:attrName>style.visibility</p:attrName>
                                            </p:attrNameLst>
                                          </p:cBhvr>
                                          <p:to>
                                            <p:strVal val="visible"/>
                                          </p:to>
                                        </p:set>
                                        <p:anim calcmode="lin" valueType="num" p14:bounceEnd="44000">
                                          <p:cBhvr additive="base">
                                            <p:cTn id="87" dur="1000" fill="hold"/>
                                            <p:tgtEl>
                                              <p:spTgt spid="99"/>
                                            </p:tgtEl>
                                            <p:attrNameLst>
                                              <p:attrName>ppt_x</p:attrName>
                                            </p:attrNameLst>
                                          </p:cBhvr>
                                          <p:tavLst>
                                            <p:tav tm="0">
                                              <p:val>
                                                <p:strVal val="0-#ppt_w/2"/>
                                              </p:val>
                                            </p:tav>
                                            <p:tav tm="100000">
                                              <p:val>
                                                <p:strVal val="#ppt_x"/>
                                              </p:val>
                                            </p:tav>
                                          </p:tavLst>
                                        </p:anim>
                                        <p:anim calcmode="lin" valueType="num" p14:bounceEnd="44000">
                                          <p:cBhvr additive="base">
                                            <p:cTn id="88" dur="1000" fill="hold"/>
                                            <p:tgtEl>
                                              <p:spTgt spid="9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14:presetBounceEnd="44000">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14:bounceEnd="44000">
                                          <p:cBhvr additive="base">
                                            <p:cTn id="91" dur="1000" fill="hold"/>
                                            <p:tgtEl>
                                              <p:spTgt spid="100"/>
                                            </p:tgtEl>
                                            <p:attrNameLst>
                                              <p:attrName>ppt_x</p:attrName>
                                            </p:attrNameLst>
                                          </p:cBhvr>
                                          <p:tavLst>
                                            <p:tav tm="0">
                                              <p:val>
                                                <p:strVal val="0-#ppt_w/2"/>
                                              </p:val>
                                            </p:tav>
                                            <p:tav tm="100000">
                                              <p:val>
                                                <p:strVal val="#ppt_x"/>
                                              </p:val>
                                            </p:tav>
                                          </p:tavLst>
                                        </p:anim>
                                        <p:anim calcmode="lin" valueType="num" p14:bounceEnd="44000">
                                          <p:cBhvr additive="base">
                                            <p:cTn id="92" dur="1000" fill="hold"/>
                                            <p:tgtEl>
                                              <p:spTgt spid="10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14:presetBounceEnd="44000">
                                      <p:stCondLst>
                                        <p:cond delay="0"/>
                                      </p:stCondLst>
                                      <p:childTnLst>
                                        <p:set>
                                          <p:cBhvr>
                                            <p:cTn id="94" dur="1" fill="hold">
                                              <p:stCondLst>
                                                <p:cond delay="0"/>
                                              </p:stCondLst>
                                            </p:cTn>
                                            <p:tgtEl>
                                              <p:spTgt spid="387"/>
                                            </p:tgtEl>
                                            <p:attrNameLst>
                                              <p:attrName>style.visibility</p:attrName>
                                            </p:attrNameLst>
                                          </p:cBhvr>
                                          <p:to>
                                            <p:strVal val="visible"/>
                                          </p:to>
                                        </p:set>
                                        <p:anim calcmode="lin" valueType="num" p14:bounceEnd="44000">
                                          <p:cBhvr additive="base">
                                            <p:cTn id="95" dur="1000" fill="hold"/>
                                            <p:tgtEl>
                                              <p:spTgt spid="387"/>
                                            </p:tgtEl>
                                            <p:attrNameLst>
                                              <p:attrName>ppt_x</p:attrName>
                                            </p:attrNameLst>
                                          </p:cBhvr>
                                          <p:tavLst>
                                            <p:tav tm="0">
                                              <p:val>
                                                <p:strVal val="1+#ppt_w/2"/>
                                              </p:val>
                                            </p:tav>
                                            <p:tav tm="100000">
                                              <p:val>
                                                <p:strVal val="#ppt_x"/>
                                              </p:val>
                                            </p:tav>
                                          </p:tavLst>
                                        </p:anim>
                                        <p:anim calcmode="lin" valueType="num" p14:bounceEnd="44000">
                                          <p:cBhvr additive="base">
                                            <p:cTn id="96" dur="1000" fill="hold"/>
                                            <p:tgtEl>
                                              <p:spTgt spid="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7" grpId="0"/>
          <p:bldP spid="68" grpId="0"/>
          <p:bldP spid="71" grpId="0"/>
          <p:bldP spid="72" grpId="0"/>
          <p:bldP spid="73" grpId="0" animBg="1"/>
          <p:bldP spid="89" grpId="0"/>
          <p:bldP spid="90" grpId="0"/>
          <p:bldP spid="91" grpId="0" animBg="1"/>
          <p:bldP spid="98" grpId="0"/>
          <p:bldP spid="99" grpId="0"/>
          <p:bldP spid="10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000" fill="hold"/>
                                            <p:tgtEl>
                                              <p:spTgt spid="44"/>
                                            </p:tgtEl>
                                            <p:attrNameLst>
                                              <p:attrName>ppt_x</p:attrName>
                                            </p:attrNameLst>
                                          </p:cBhvr>
                                          <p:tavLst>
                                            <p:tav tm="0">
                                              <p:val>
                                                <p:strVal val="1+#ppt_w/2"/>
                                              </p:val>
                                            </p:tav>
                                            <p:tav tm="100000">
                                              <p:val>
                                                <p:strVal val="#ppt_x"/>
                                              </p:val>
                                            </p:tav>
                                          </p:tavLst>
                                        </p:anim>
                                        <p:anim calcmode="lin" valueType="num">
                                          <p:cBhvr additive="base">
                                            <p:cTn id="12" dur="10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1+#ppt_w/2"/>
                                              </p:val>
                                            </p:tav>
                                            <p:tav tm="100000">
                                              <p:val>
                                                <p:strVal val="#ppt_x"/>
                                              </p:val>
                                            </p:tav>
                                          </p:tavLst>
                                        </p:anim>
                                        <p:anim calcmode="lin" valueType="num">
                                          <p:cBhvr additive="base">
                                            <p:cTn id="16" dur="10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000" fill="hold"/>
                                            <p:tgtEl>
                                              <p:spTgt spid="43"/>
                                            </p:tgtEl>
                                            <p:attrNameLst>
                                              <p:attrName>ppt_x</p:attrName>
                                            </p:attrNameLst>
                                          </p:cBhvr>
                                          <p:tavLst>
                                            <p:tav tm="0">
                                              <p:val>
                                                <p:strVal val="1+#ppt_w/2"/>
                                              </p:val>
                                            </p:tav>
                                            <p:tav tm="100000">
                                              <p:val>
                                                <p:strVal val="#ppt_x"/>
                                              </p:val>
                                            </p:tav>
                                          </p:tavLst>
                                        </p:anim>
                                        <p:anim calcmode="lin" valueType="num">
                                          <p:cBhvr additive="base">
                                            <p:cTn id="20" dur="10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88"/>
                                            </p:tgtEl>
                                            <p:attrNameLst>
                                              <p:attrName>style.visibility</p:attrName>
                                            </p:attrNameLst>
                                          </p:cBhvr>
                                          <p:to>
                                            <p:strVal val="visible"/>
                                          </p:to>
                                        </p:set>
                                        <p:anim calcmode="lin" valueType="num">
                                          <p:cBhvr additive="base">
                                            <p:cTn id="23" dur="1000" fill="hold"/>
                                            <p:tgtEl>
                                              <p:spTgt spid="388"/>
                                            </p:tgtEl>
                                            <p:attrNameLst>
                                              <p:attrName>ppt_x</p:attrName>
                                            </p:attrNameLst>
                                          </p:cBhvr>
                                          <p:tavLst>
                                            <p:tav tm="0">
                                              <p:val>
                                                <p:strVal val="1+#ppt_w/2"/>
                                              </p:val>
                                            </p:tav>
                                            <p:tav tm="100000">
                                              <p:val>
                                                <p:strVal val="#ppt_x"/>
                                              </p:val>
                                            </p:tav>
                                          </p:tavLst>
                                        </p:anim>
                                        <p:anim calcmode="lin" valueType="num">
                                          <p:cBhvr additive="base">
                                            <p:cTn id="24" dur="1000" fill="hold"/>
                                            <p:tgtEl>
                                              <p:spTgt spid="38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1000" fill="hold"/>
                                            <p:tgtEl>
                                              <p:spTgt spid="45"/>
                                            </p:tgtEl>
                                            <p:attrNameLst>
                                              <p:attrName>ppt_x</p:attrName>
                                            </p:attrNameLst>
                                          </p:cBhvr>
                                          <p:tavLst>
                                            <p:tav tm="0">
                                              <p:val>
                                                <p:strVal val="1+#ppt_w/2"/>
                                              </p:val>
                                            </p:tav>
                                            <p:tav tm="100000">
                                              <p:val>
                                                <p:strVal val="#ppt_x"/>
                                              </p:val>
                                            </p:tav>
                                          </p:tavLst>
                                        </p:anim>
                                        <p:anim calcmode="lin" valueType="num">
                                          <p:cBhvr additive="base">
                                            <p:cTn id="28" dur="1000" fill="hold"/>
                                            <p:tgtEl>
                                              <p:spTgt spid="4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1000" fill="hold"/>
                                            <p:tgtEl>
                                              <p:spTgt spid="40"/>
                                            </p:tgtEl>
                                            <p:attrNameLst>
                                              <p:attrName>ppt_x</p:attrName>
                                            </p:attrNameLst>
                                          </p:cBhvr>
                                          <p:tavLst>
                                            <p:tav tm="0">
                                              <p:val>
                                                <p:strVal val="1+#ppt_w/2"/>
                                              </p:val>
                                            </p:tav>
                                            <p:tav tm="100000">
                                              <p:val>
                                                <p:strVal val="#ppt_x"/>
                                              </p:val>
                                            </p:tav>
                                          </p:tavLst>
                                        </p:anim>
                                        <p:anim calcmode="lin" valueType="num">
                                          <p:cBhvr additive="base">
                                            <p:cTn id="32" dur="1000" fill="hold"/>
                                            <p:tgtEl>
                                              <p:spTgt spid="4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1000" fill="hold"/>
                                            <p:tgtEl>
                                              <p:spTgt spid="52"/>
                                            </p:tgtEl>
                                            <p:attrNameLst>
                                              <p:attrName>ppt_x</p:attrName>
                                            </p:attrNameLst>
                                          </p:cBhvr>
                                          <p:tavLst>
                                            <p:tav tm="0">
                                              <p:val>
                                                <p:strVal val="1+#ppt_w/2"/>
                                              </p:val>
                                            </p:tav>
                                            <p:tav tm="100000">
                                              <p:val>
                                                <p:strVal val="#ppt_x"/>
                                              </p:val>
                                            </p:tav>
                                          </p:tavLst>
                                        </p:anim>
                                        <p:anim calcmode="lin" valueType="num">
                                          <p:cBhvr additive="base">
                                            <p:cTn id="36" dur="1000" fill="hold"/>
                                            <p:tgtEl>
                                              <p:spTgt spid="5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1000" fill="hold"/>
                                            <p:tgtEl>
                                              <p:spTgt spid="67"/>
                                            </p:tgtEl>
                                            <p:attrNameLst>
                                              <p:attrName>ppt_x</p:attrName>
                                            </p:attrNameLst>
                                          </p:cBhvr>
                                          <p:tavLst>
                                            <p:tav tm="0">
                                              <p:val>
                                                <p:strVal val="0-#ppt_w/2"/>
                                              </p:val>
                                            </p:tav>
                                            <p:tav tm="100000">
                                              <p:val>
                                                <p:strVal val="#ppt_x"/>
                                              </p:val>
                                            </p:tav>
                                          </p:tavLst>
                                        </p:anim>
                                        <p:anim calcmode="lin" valueType="num">
                                          <p:cBhvr additive="base">
                                            <p:cTn id="40" dur="1000" fill="hold"/>
                                            <p:tgtEl>
                                              <p:spTgt spid="6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1000" fill="hold"/>
                                            <p:tgtEl>
                                              <p:spTgt spid="68"/>
                                            </p:tgtEl>
                                            <p:attrNameLst>
                                              <p:attrName>ppt_x</p:attrName>
                                            </p:attrNameLst>
                                          </p:cBhvr>
                                          <p:tavLst>
                                            <p:tav tm="0">
                                              <p:val>
                                                <p:strVal val="0-#ppt_w/2"/>
                                              </p:val>
                                            </p:tav>
                                            <p:tav tm="100000">
                                              <p:val>
                                                <p:strVal val="#ppt_x"/>
                                              </p:val>
                                            </p:tav>
                                          </p:tavLst>
                                        </p:anim>
                                        <p:anim calcmode="lin" valueType="num">
                                          <p:cBhvr additive="base">
                                            <p:cTn id="44" dur="1000" fill="hold"/>
                                            <p:tgtEl>
                                              <p:spTgt spid="68"/>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additive="base">
                                            <p:cTn id="47" dur="1000" fill="hold"/>
                                            <p:tgtEl>
                                              <p:spTgt spid="70"/>
                                            </p:tgtEl>
                                            <p:attrNameLst>
                                              <p:attrName>ppt_x</p:attrName>
                                            </p:attrNameLst>
                                          </p:cBhvr>
                                          <p:tavLst>
                                            <p:tav tm="0">
                                              <p:val>
                                                <p:strVal val="0-#ppt_w/2"/>
                                              </p:val>
                                            </p:tav>
                                            <p:tav tm="100000">
                                              <p:val>
                                                <p:strVal val="#ppt_x"/>
                                              </p:val>
                                            </p:tav>
                                          </p:tavLst>
                                        </p:anim>
                                        <p:anim calcmode="lin" valueType="num">
                                          <p:cBhvr additive="base">
                                            <p:cTn id="48" dur="1000" fill="hold"/>
                                            <p:tgtEl>
                                              <p:spTgt spid="7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1000" fill="hold"/>
                                            <p:tgtEl>
                                              <p:spTgt spid="71"/>
                                            </p:tgtEl>
                                            <p:attrNameLst>
                                              <p:attrName>ppt_x</p:attrName>
                                            </p:attrNameLst>
                                          </p:cBhvr>
                                          <p:tavLst>
                                            <p:tav tm="0">
                                              <p:val>
                                                <p:strVal val="0-#ppt_w/2"/>
                                              </p:val>
                                            </p:tav>
                                            <p:tav tm="100000">
                                              <p:val>
                                                <p:strVal val="#ppt_x"/>
                                              </p:val>
                                            </p:tav>
                                          </p:tavLst>
                                        </p:anim>
                                        <p:anim calcmode="lin" valueType="num">
                                          <p:cBhvr additive="base">
                                            <p:cTn id="52" dur="1000" fill="hold"/>
                                            <p:tgtEl>
                                              <p:spTgt spid="7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1000" fill="hold"/>
                                            <p:tgtEl>
                                              <p:spTgt spid="72"/>
                                            </p:tgtEl>
                                            <p:attrNameLst>
                                              <p:attrName>ppt_x</p:attrName>
                                            </p:attrNameLst>
                                          </p:cBhvr>
                                          <p:tavLst>
                                            <p:tav tm="0">
                                              <p:val>
                                                <p:strVal val="0-#ppt_w/2"/>
                                              </p:val>
                                            </p:tav>
                                            <p:tav tm="100000">
                                              <p:val>
                                                <p:strVal val="#ppt_x"/>
                                              </p:val>
                                            </p:tav>
                                          </p:tavLst>
                                        </p:anim>
                                        <p:anim calcmode="lin" valueType="num">
                                          <p:cBhvr additive="base">
                                            <p:cTn id="56" dur="1000" fill="hold"/>
                                            <p:tgtEl>
                                              <p:spTgt spid="72"/>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anim calcmode="lin" valueType="num">
                                          <p:cBhvr additive="base">
                                            <p:cTn id="59" dur="1000" fill="hold"/>
                                            <p:tgtEl>
                                              <p:spTgt spid="73"/>
                                            </p:tgtEl>
                                            <p:attrNameLst>
                                              <p:attrName>ppt_x</p:attrName>
                                            </p:attrNameLst>
                                          </p:cBhvr>
                                          <p:tavLst>
                                            <p:tav tm="0">
                                              <p:val>
                                                <p:strVal val="0-#ppt_w/2"/>
                                              </p:val>
                                            </p:tav>
                                            <p:tav tm="100000">
                                              <p:val>
                                                <p:strVal val="#ppt_x"/>
                                              </p:val>
                                            </p:tav>
                                          </p:tavLst>
                                        </p:anim>
                                        <p:anim calcmode="lin" valueType="num">
                                          <p:cBhvr additive="base">
                                            <p:cTn id="60" dur="1000" fill="hold"/>
                                            <p:tgtEl>
                                              <p:spTgt spid="73"/>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anim calcmode="lin" valueType="num">
                                          <p:cBhvr additive="base">
                                            <p:cTn id="63" dur="1000" fill="hold"/>
                                            <p:tgtEl>
                                              <p:spTgt spid="88"/>
                                            </p:tgtEl>
                                            <p:attrNameLst>
                                              <p:attrName>ppt_x</p:attrName>
                                            </p:attrNameLst>
                                          </p:cBhvr>
                                          <p:tavLst>
                                            <p:tav tm="0">
                                              <p:val>
                                                <p:strVal val="0-#ppt_w/2"/>
                                              </p:val>
                                            </p:tav>
                                            <p:tav tm="100000">
                                              <p:val>
                                                <p:strVal val="#ppt_x"/>
                                              </p:val>
                                            </p:tav>
                                          </p:tavLst>
                                        </p:anim>
                                        <p:anim calcmode="lin" valueType="num">
                                          <p:cBhvr additive="base">
                                            <p:cTn id="64" dur="1000" fill="hold"/>
                                            <p:tgtEl>
                                              <p:spTgt spid="88"/>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additive="base">
                                            <p:cTn id="67" dur="1000" fill="hold"/>
                                            <p:tgtEl>
                                              <p:spTgt spid="89"/>
                                            </p:tgtEl>
                                            <p:attrNameLst>
                                              <p:attrName>ppt_x</p:attrName>
                                            </p:attrNameLst>
                                          </p:cBhvr>
                                          <p:tavLst>
                                            <p:tav tm="0">
                                              <p:val>
                                                <p:strVal val="0-#ppt_w/2"/>
                                              </p:val>
                                            </p:tav>
                                            <p:tav tm="100000">
                                              <p:val>
                                                <p:strVal val="#ppt_x"/>
                                              </p:val>
                                            </p:tav>
                                          </p:tavLst>
                                        </p:anim>
                                        <p:anim calcmode="lin" valueType="num">
                                          <p:cBhvr additive="base">
                                            <p:cTn id="68" dur="1000" fill="hold"/>
                                            <p:tgtEl>
                                              <p:spTgt spid="89"/>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 calcmode="lin" valueType="num">
                                          <p:cBhvr additive="base">
                                            <p:cTn id="71" dur="1000" fill="hold"/>
                                            <p:tgtEl>
                                              <p:spTgt spid="90"/>
                                            </p:tgtEl>
                                            <p:attrNameLst>
                                              <p:attrName>ppt_x</p:attrName>
                                            </p:attrNameLst>
                                          </p:cBhvr>
                                          <p:tavLst>
                                            <p:tav tm="0">
                                              <p:val>
                                                <p:strVal val="0-#ppt_w/2"/>
                                              </p:val>
                                            </p:tav>
                                            <p:tav tm="100000">
                                              <p:val>
                                                <p:strVal val="#ppt_x"/>
                                              </p:val>
                                            </p:tav>
                                          </p:tavLst>
                                        </p:anim>
                                        <p:anim calcmode="lin" valueType="num">
                                          <p:cBhvr additive="base">
                                            <p:cTn id="72" dur="1000" fill="hold"/>
                                            <p:tgtEl>
                                              <p:spTgt spid="9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cBhvr additive="base">
                                            <p:cTn id="75" dur="1000" fill="hold"/>
                                            <p:tgtEl>
                                              <p:spTgt spid="91"/>
                                            </p:tgtEl>
                                            <p:attrNameLst>
                                              <p:attrName>ppt_x</p:attrName>
                                            </p:attrNameLst>
                                          </p:cBhvr>
                                          <p:tavLst>
                                            <p:tav tm="0">
                                              <p:val>
                                                <p:strVal val="0-#ppt_w/2"/>
                                              </p:val>
                                            </p:tav>
                                            <p:tav tm="100000">
                                              <p:val>
                                                <p:strVal val="#ppt_x"/>
                                              </p:val>
                                            </p:tav>
                                          </p:tavLst>
                                        </p:anim>
                                        <p:anim calcmode="lin" valueType="num">
                                          <p:cBhvr additive="base">
                                            <p:cTn id="76" dur="1000" fill="hold"/>
                                            <p:tgtEl>
                                              <p:spTgt spid="91"/>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additive="base">
                                            <p:cTn id="79" dur="1000" fill="hold"/>
                                            <p:tgtEl>
                                              <p:spTgt spid="97"/>
                                            </p:tgtEl>
                                            <p:attrNameLst>
                                              <p:attrName>ppt_x</p:attrName>
                                            </p:attrNameLst>
                                          </p:cBhvr>
                                          <p:tavLst>
                                            <p:tav tm="0">
                                              <p:val>
                                                <p:strVal val="0-#ppt_w/2"/>
                                              </p:val>
                                            </p:tav>
                                            <p:tav tm="100000">
                                              <p:val>
                                                <p:strVal val="#ppt_x"/>
                                              </p:val>
                                            </p:tav>
                                          </p:tavLst>
                                        </p:anim>
                                        <p:anim calcmode="lin" valueType="num">
                                          <p:cBhvr additive="base">
                                            <p:cTn id="80" dur="1000" fill="hold"/>
                                            <p:tgtEl>
                                              <p:spTgt spid="97"/>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anim calcmode="lin" valueType="num">
                                          <p:cBhvr additive="base">
                                            <p:cTn id="83" dur="1000" fill="hold"/>
                                            <p:tgtEl>
                                              <p:spTgt spid="98"/>
                                            </p:tgtEl>
                                            <p:attrNameLst>
                                              <p:attrName>ppt_x</p:attrName>
                                            </p:attrNameLst>
                                          </p:cBhvr>
                                          <p:tavLst>
                                            <p:tav tm="0">
                                              <p:val>
                                                <p:strVal val="0-#ppt_w/2"/>
                                              </p:val>
                                            </p:tav>
                                            <p:tav tm="100000">
                                              <p:val>
                                                <p:strVal val="#ppt_x"/>
                                              </p:val>
                                            </p:tav>
                                          </p:tavLst>
                                        </p:anim>
                                        <p:anim calcmode="lin" valueType="num">
                                          <p:cBhvr additive="base">
                                            <p:cTn id="84" dur="1000" fill="hold"/>
                                            <p:tgtEl>
                                              <p:spTgt spid="9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 calcmode="lin" valueType="num">
                                          <p:cBhvr additive="base">
                                            <p:cTn id="87" dur="1000" fill="hold"/>
                                            <p:tgtEl>
                                              <p:spTgt spid="99"/>
                                            </p:tgtEl>
                                            <p:attrNameLst>
                                              <p:attrName>ppt_x</p:attrName>
                                            </p:attrNameLst>
                                          </p:cBhvr>
                                          <p:tavLst>
                                            <p:tav tm="0">
                                              <p:val>
                                                <p:strVal val="0-#ppt_w/2"/>
                                              </p:val>
                                            </p:tav>
                                            <p:tav tm="100000">
                                              <p:val>
                                                <p:strVal val="#ppt_x"/>
                                              </p:val>
                                            </p:tav>
                                          </p:tavLst>
                                        </p:anim>
                                        <p:anim calcmode="lin" valueType="num">
                                          <p:cBhvr additive="base">
                                            <p:cTn id="88" dur="1000" fill="hold"/>
                                            <p:tgtEl>
                                              <p:spTgt spid="99"/>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1000" fill="hold"/>
                                            <p:tgtEl>
                                              <p:spTgt spid="100"/>
                                            </p:tgtEl>
                                            <p:attrNameLst>
                                              <p:attrName>ppt_x</p:attrName>
                                            </p:attrNameLst>
                                          </p:cBhvr>
                                          <p:tavLst>
                                            <p:tav tm="0">
                                              <p:val>
                                                <p:strVal val="0-#ppt_w/2"/>
                                              </p:val>
                                            </p:tav>
                                            <p:tav tm="100000">
                                              <p:val>
                                                <p:strVal val="#ppt_x"/>
                                              </p:val>
                                            </p:tav>
                                          </p:tavLst>
                                        </p:anim>
                                        <p:anim calcmode="lin" valueType="num">
                                          <p:cBhvr additive="base">
                                            <p:cTn id="92" dur="1000" fill="hold"/>
                                            <p:tgtEl>
                                              <p:spTgt spid="10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387"/>
                                            </p:tgtEl>
                                            <p:attrNameLst>
                                              <p:attrName>style.visibility</p:attrName>
                                            </p:attrNameLst>
                                          </p:cBhvr>
                                          <p:to>
                                            <p:strVal val="visible"/>
                                          </p:to>
                                        </p:set>
                                        <p:anim calcmode="lin" valueType="num">
                                          <p:cBhvr additive="base">
                                            <p:cTn id="95" dur="1000" fill="hold"/>
                                            <p:tgtEl>
                                              <p:spTgt spid="387"/>
                                            </p:tgtEl>
                                            <p:attrNameLst>
                                              <p:attrName>ppt_x</p:attrName>
                                            </p:attrNameLst>
                                          </p:cBhvr>
                                          <p:tavLst>
                                            <p:tav tm="0">
                                              <p:val>
                                                <p:strVal val="1+#ppt_w/2"/>
                                              </p:val>
                                            </p:tav>
                                            <p:tav tm="100000">
                                              <p:val>
                                                <p:strVal val="#ppt_x"/>
                                              </p:val>
                                            </p:tav>
                                          </p:tavLst>
                                        </p:anim>
                                        <p:anim calcmode="lin" valueType="num">
                                          <p:cBhvr additive="base">
                                            <p:cTn id="96" dur="1000" fill="hold"/>
                                            <p:tgtEl>
                                              <p:spTgt spid="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7" grpId="0"/>
          <p:bldP spid="68" grpId="0"/>
          <p:bldP spid="71" grpId="0"/>
          <p:bldP spid="72" grpId="0"/>
          <p:bldP spid="73" grpId="0" animBg="1"/>
          <p:bldP spid="89" grpId="0"/>
          <p:bldP spid="90" grpId="0"/>
          <p:bldP spid="91" grpId="0" animBg="1"/>
          <p:bldP spid="98" grpId="0"/>
          <p:bldP spid="99" grpId="0"/>
          <p:bldP spid="100"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Placeholder 60">
            <a:extLst>
              <a:ext uri="{FF2B5EF4-FFF2-40B4-BE49-F238E27FC236}">
                <a16:creationId xmlns:a16="http://schemas.microsoft.com/office/drawing/2014/main" id="{30EC6A1F-AEB7-4D30-94EF-B520CEE77FDE}"/>
              </a:ext>
            </a:extLst>
          </p:cNvPr>
          <p:cNvPicPr>
            <a:picLocks noGrp="1" noChangeAspect="1"/>
          </p:cNvPicPr>
          <p:nvPr>
            <p:ph type="pic" sz="quarter" idx="10"/>
          </p:nvPr>
        </p:nvPicPr>
        <p:blipFill>
          <a:blip r:embed="rId3"/>
          <a:srcRect l="9263" r="9263"/>
          <a:stretch/>
        </p:blipFill>
        <p:spPr>
          <a:xfrm>
            <a:off x="0" y="0"/>
            <a:ext cx="1867296" cy="3429000"/>
          </a:xfrm>
        </p:spPr>
      </p:pic>
      <p:pic>
        <p:nvPicPr>
          <p:cNvPr id="63" name="Picture Placeholder 62">
            <a:extLst>
              <a:ext uri="{FF2B5EF4-FFF2-40B4-BE49-F238E27FC236}">
                <a16:creationId xmlns:a16="http://schemas.microsoft.com/office/drawing/2014/main" id="{B4BCE822-B9C4-44DC-87AB-F9C8C0094A04}"/>
              </a:ext>
            </a:extLst>
          </p:cNvPr>
          <p:cNvPicPr>
            <a:picLocks noGrp="1" noChangeAspect="1"/>
          </p:cNvPicPr>
          <p:nvPr>
            <p:ph type="pic" sz="quarter" idx="11"/>
          </p:nvPr>
        </p:nvPicPr>
        <p:blipFill>
          <a:blip r:embed="rId4"/>
          <a:srcRect l="11200" r="11200"/>
          <a:stretch/>
        </p:blipFill>
        <p:spPr>
          <a:xfrm>
            <a:off x="1991544" y="0"/>
            <a:ext cx="3096344" cy="3429000"/>
          </a:xfrm>
        </p:spPr>
      </p:pic>
      <p:pic>
        <p:nvPicPr>
          <p:cNvPr id="82" name="Picture Placeholder 81">
            <a:extLst>
              <a:ext uri="{FF2B5EF4-FFF2-40B4-BE49-F238E27FC236}">
                <a16:creationId xmlns:a16="http://schemas.microsoft.com/office/drawing/2014/main" id="{938FFC67-5397-4F15-BE7E-E840B98D12F3}"/>
              </a:ext>
            </a:extLst>
          </p:cNvPr>
          <p:cNvPicPr>
            <a:picLocks noGrp="1" noChangeAspect="1"/>
          </p:cNvPicPr>
          <p:nvPr>
            <p:ph type="pic" sz="quarter" idx="13"/>
          </p:nvPr>
        </p:nvPicPr>
        <p:blipFill>
          <a:blip r:embed="rId5"/>
          <a:srcRect t="8803" b="8803"/>
          <a:stretch/>
        </p:blipFill>
        <p:spPr>
          <a:xfrm>
            <a:off x="5212136" y="1728192"/>
            <a:ext cx="3096344" cy="1700808"/>
          </a:xfrm>
        </p:spPr>
      </p:pic>
      <p:pic>
        <p:nvPicPr>
          <p:cNvPr id="84" name="Picture Placeholder 83">
            <a:extLst>
              <a:ext uri="{FF2B5EF4-FFF2-40B4-BE49-F238E27FC236}">
                <a16:creationId xmlns:a16="http://schemas.microsoft.com/office/drawing/2014/main" id="{AABE290C-BC4F-4484-ABA4-5696216FE9A2}"/>
              </a:ext>
            </a:extLst>
          </p:cNvPr>
          <p:cNvPicPr>
            <a:picLocks noGrp="1" noChangeAspect="1"/>
          </p:cNvPicPr>
          <p:nvPr>
            <p:ph type="pic" sz="quarter" idx="14"/>
          </p:nvPr>
        </p:nvPicPr>
        <p:blipFill>
          <a:blip r:embed="rId6"/>
          <a:srcRect t="3223" b="3223"/>
          <a:stretch/>
        </p:blipFill>
        <p:spPr>
          <a:xfrm>
            <a:off x="8432728" y="0"/>
            <a:ext cx="3759272" cy="3429000"/>
          </a:xfrm>
        </p:spPr>
      </p:pic>
      <p:pic>
        <p:nvPicPr>
          <p:cNvPr id="80" name="Picture Placeholder 79">
            <a:extLst>
              <a:ext uri="{FF2B5EF4-FFF2-40B4-BE49-F238E27FC236}">
                <a16:creationId xmlns:a16="http://schemas.microsoft.com/office/drawing/2014/main" id="{EA277F06-0BFA-4959-AE53-A0EF2A23FC34}"/>
              </a:ext>
            </a:extLst>
          </p:cNvPr>
          <p:cNvPicPr>
            <a:picLocks noGrp="1" noChangeAspect="1"/>
          </p:cNvPicPr>
          <p:nvPr>
            <p:ph type="pic" sz="quarter" idx="12"/>
          </p:nvPr>
        </p:nvPicPr>
        <p:blipFill>
          <a:blip r:embed="rId7"/>
          <a:srcRect t="11149" b="11149"/>
          <a:stretch/>
        </p:blipFill>
        <p:spPr>
          <a:xfrm>
            <a:off x="5212136" y="0"/>
            <a:ext cx="3096344" cy="1603944"/>
          </a:xfrm>
        </p:spPr>
      </p:pic>
      <p:sp>
        <p:nvSpPr>
          <p:cNvPr id="10" name="TextBox 9">
            <a:extLst>
              <a:ext uri="{FF2B5EF4-FFF2-40B4-BE49-F238E27FC236}">
                <a16:creationId xmlns:a16="http://schemas.microsoft.com/office/drawing/2014/main" id="{2129414D-5786-4288-8A69-CD12884D964D}"/>
              </a:ext>
            </a:extLst>
          </p:cNvPr>
          <p:cNvSpPr txBox="1"/>
          <p:nvPr/>
        </p:nvSpPr>
        <p:spPr>
          <a:xfrm>
            <a:off x="501600" y="4063772"/>
            <a:ext cx="3381408" cy="2400657"/>
          </a:xfrm>
          <a:prstGeom prst="rect">
            <a:avLst/>
          </a:prstGeom>
          <a:noFill/>
        </p:spPr>
        <p:txBody>
          <a:bodyPr wrap="square" rtlCol="0">
            <a:spAutoFit/>
          </a:bodyPr>
          <a:lstStyle/>
          <a:p>
            <a:r>
              <a:rPr lang="en-US" sz="3000" dirty="0">
                <a:solidFill>
                  <a:schemeClr val="accent1"/>
                </a:solidFill>
                <a:latin typeface="Raleway Black" panose="020B0A03030101060003" pitchFamily="34" charset="0"/>
                <a:ea typeface="Lato Black" panose="020F0502020204030203" pitchFamily="34" charset="0"/>
                <a:cs typeface="Lato Black" panose="020F0502020204030203" pitchFamily="34" charset="0"/>
              </a:rPr>
              <a:t>What we learned… questions and future exploration</a:t>
            </a:r>
          </a:p>
        </p:txBody>
      </p:sp>
      <p:sp>
        <p:nvSpPr>
          <p:cNvPr id="11" name="TextBox 10">
            <a:extLst>
              <a:ext uri="{FF2B5EF4-FFF2-40B4-BE49-F238E27FC236}">
                <a16:creationId xmlns:a16="http://schemas.microsoft.com/office/drawing/2014/main" id="{DEC6E9E4-7260-4E8C-8156-86795B523B30}"/>
              </a:ext>
            </a:extLst>
          </p:cNvPr>
          <p:cNvSpPr txBox="1"/>
          <p:nvPr/>
        </p:nvSpPr>
        <p:spPr>
          <a:xfrm>
            <a:off x="4101999" y="3990491"/>
            <a:ext cx="3794200" cy="2876813"/>
          </a:xfrm>
          <a:prstGeom prst="rect">
            <a:avLst/>
          </a:prstGeom>
          <a:noFill/>
        </p:spPr>
        <p:txBody>
          <a:bodyPr wrap="square" rtlCol="0">
            <a:spAutoFit/>
          </a:bodyPr>
          <a:lstStyle/>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We learned the power of fintech tools! Python and API’s (</a:t>
            </a:r>
            <a:r>
              <a:rPr lang="en-GB" sz="1000" dirty="0" err="1">
                <a:latin typeface="Lato Light" panose="020F0502020204030203" pitchFamily="34" charset="0"/>
                <a:ea typeface="Lato Light" panose="020F0502020204030203" pitchFamily="34" charset="0"/>
                <a:cs typeface="Lato Light" panose="020F0502020204030203" pitchFamily="34" charset="0"/>
              </a:rPr>
              <a:t>FourSquare</a:t>
            </a:r>
            <a:r>
              <a:rPr lang="en-GB" sz="1000" dirty="0">
                <a:latin typeface="Lato Light" panose="020F0502020204030203" pitchFamily="34" charset="0"/>
                <a:ea typeface="Lato Light" panose="020F0502020204030203" pitchFamily="34" charset="0"/>
                <a:cs typeface="Lato Light" panose="020F0502020204030203" pitchFamily="34" charset="0"/>
              </a:rPr>
              <a:t>), can give us an significant competitive analyses</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Risk is considerably reduced with proper planning and data analysis</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The source of the Data matters – accuracy was extremely important to come to the correct conclusion</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Demographics matter –  disposal income, size of family, age of average citizens, and crime rate play a huge role in final decisions</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Data can be overwhelming! Narrowing down our data sets is time consuming but extremely important for accuracy</a:t>
            </a:r>
          </a:p>
        </p:txBody>
      </p:sp>
      <p:sp>
        <p:nvSpPr>
          <p:cNvPr id="12" name="TextBox 11">
            <a:extLst>
              <a:ext uri="{FF2B5EF4-FFF2-40B4-BE49-F238E27FC236}">
                <a16:creationId xmlns:a16="http://schemas.microsoft.com/office/drawing/2014/main" id="{F387361B-3380-490F-AF06-84EDDFEB7DAB}"/>
              </a:ext>
            </a:extLst>
          </p:cNvPr>
          <p:cNvSpPr txBox="1"/>
          <p:nvPr/>
        </p:nvSpPr>
        <p:spPr>
          <a:xfrm>
            <a:off x="8090003" y="4007808"/>
            <a:ext cx="3600397" cy="2876813"/>
          </a:xfrm>
          <a:prstGeom prst="rect">
            <a:avLst/>
          </a:prstGeom>
          <a:noFill/>
        </p:spPr>
        <p:txBody>
          <a:bodyPr wrap="square" rtlCol="0">
            <a:spAutoFit/>
          </a:bodyPr>
          <a:lstStyle/>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We would have found more data sets for restaurant sales, we had historical data for our own and publicly traded companies</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At first we were overwhelmed by the amount of data, With more time we could have narrowed our search further.</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 The Census data we had was dated 2016, 2021 data is expected to come out shortly. We could have waited for more accurate up to date data.  More accurate conclusion. </a:t>
            </a:r>
          </a:p>
          <a:p>
            <a:pPr marL="171450" indent="-171450">
              <a:lnSpc>
                <a:spcPts val="2000"/>
              </a:lnSpc>
              <a:buFont typeface="Wingdings" panose="05000000000000000000" pitchFamily="2" charset="2"/>
              <a:buChar char="ü"/>
            </a:pPr>
            <a:r>
              <a:rPr lang="en-GB" sz="1000" dirty="0">
                <a:latin typeface="Lato Light" panose="020F0502020204030203" pitchFamily="34" charset="0"/>
                <a:ea typeface="Lato Light" panose="020F0502020204030203" pitchFamily="34" charset="0"/>
                <a:cs typeface="Lato Light" panose="020F0502020204030203" pitchFamily="34" charset="0"/>
              </a:rPr>
              <a:t>With more time we could have found more lease listing , and compiled a more accurate data frame</a:t>
            </a:r>
          </a:p>
        </p:txBody>
      </p:sp>
      <p:sp>
        <p:nvSpPr>
          <p:cNvPr id="13" name="TextBox 12">
            <a:extLst>
              <a:ext uri="{FF2B5EF4-FFF2-40B4-BE49-F238E27FC236}">
                <a16:creationId xmlns:a16="http://schemas.microsoft.com/office/drawing/2014/main" id="{B6011218-EE8C-F29C-A8B9-56974554FF1C}"/>
              </a:ext>
            </a:extLst>
          </p:cNvPr>
          <p:cNvSpPr txBox="1"/>
          <p:nvPr/>
        </p:nvSpPr>
        <p:spPr>
          <a:xfrm>
            <a:off x="4611624" y="3621159"/>
            <a:ext cx="2774950" cy="369332"/>
          </a:xfrm>
          <a:prstGeom prst="rect">
            <a:avLst/>
          </a:prstGeom>
          <a:noFill/>
        </p:spPr>
        <p:txBody>
          <a:bodyPr wrap="square">
            <a:spAutoFit/>
          </a:bodyPr>
          <a:lstStyle/>
          <a:p>
            <a:r>
              <a:rPr lang="en-US" dirty="0">
                <a:solidFill>
                  <a:srgbClr val="56BFCA"/>
                </a:solidFill>
                <a:latin typeface="Raleway Black" panose="020B0A03030101060003" pitchFamily="34" charset="0"/>
                <a:ea typeface="Lato Black" panose="020F0502020204030203" pitchFamily="34" charset="0"/>
                <a:cs typeface="Lato Black" panose="020F0502020204030203" pitchFamily="34" charset="0"/>
              </a:rPr>
              <a:t>What we learned</a:t>
            </a:r>
            <a:endParaRPr lang="en-CA" dirty="0"/>
          </a:p>
        </p:txBody>
      </p:sp>
      <p:sp>
        <p:nvSpPr>
          <p:cNvPr id="14" name="TextBox 13">
            <a:extLst>
              <a:ext uri="{FF2B5EF4-FFF2-40B4-BE49-F238E27FC236}">
                <a16:creationId xmlns:a16="http://schemas.microsoft.com/office/drawing/2014/main" id="{0138C6B0-9CBE-2030-C134-6548120EF9AF}"/>
              </a:ext>
            </a:extLst>
          </p:cNvPr>
          <p:cNvSpPr txBox="1"/>
          <p:nvPr/>
        </p:nvSpPr>
        <p:spPr>
          <a:xfrm>
            <a:off x="8166203" y="3621159"/>
            <a:ext cx="6096000" cy="369332"/>
          </a:xfrm>
          <a:prstGeom prst="rect">
            <a:avLst/>
          </a:prstGeom>
          <a:noFill/>
        </p:spPr>
        <p:txBody>
          <a:bodyPr wrap="square">
            <a:spAutoFit/>
          </a:bodyPr>
          <a:lstStyle/>
          <a:p>
            <a:r>
              <a:rPr lang="en-US" sz="1800" dirty="0">
                <a:solidFill>
                  <a:srgbClr val="56BFCA"/>
                </a:solidFill>
                <a:latin typeface="Raleway Black" panose="020B0A03030101060003" pitchFamily="34" charset="0"/>
                <a:ea typeface="Lato Black" panose="020F0502020204030203" pitchFamily="34" charset="0"/>
                <a:cs typeface="Lato Black" panose="020F0502020204030203" pitchFamily="34" charset="0"/>
              </a:rPr>
              <a:t>If we only had more time…</a:t>
            </a:r>
            <a:endParaRPr lang="en-CA" sz="1800" dirty="0"/>
          </a:p>
        </p:txBody>
      </p:sp>
    </p:spTree>
    <p:extLst>
      <p:ext uri="{BB962C8B-B14F-4D97-AF65-F5344CB8AC3E}">
        <p14:creationId xmlns:p14="http://schemas.microsoft.com/office/powerpoint/2010/main" val="24339791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4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44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10"/>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5"/>
                                                </p:cond>
                                              </p:stCondLst>
                                            </p:cTn>
                                            <p:tgtEl>
                                              <p:sldTgt/>
                                            </p:tgtEl>
                                          </p:cBhvr>
                                        </p:cmd>
                                      </p:subTnLst>
                                    </p:cTn>
                                  </p:par>
                                  <p:par>
                                    <p:cTn id="9" presetID="2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subTnLst>
                                        <p:cmd type="evt" cmd="onstopaudio">
                                          <p:cBhvr>
                                            <p:cTn display="0" masterRel="sameClick">
                                              <p:stCondLst>
                                                <p:cond evt="begin" delay="0">
                                                  <p:tn val="5"/>
                                                </p:cond>
                                              </p:stCondLst>
                                            </p:cTn>
                                            <p:tgtEl>
                                              <p:sldTgt/>
                                            </p:tgtEl>
                                          </p:cBhvr>
                                        </p:cmd>
                                      </p:subTnLst>
                                    </p:cTn>
                                  </p:par>
                                  <p:par>
                                    <p:cTn id="9" presetID="2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mc:Fallback>
  </mc:AlternateContent>
</p:sld>
</file>

<file path=ppt/theme/theme1.xml><?xml version="1.0" encoding="utf-8"?>
<a:theme xmlns:a="http://schemas.openxmlformats.org/drawingml/2006/main" name="Digit - Multi 1 - Bright">
  <a:themeElements>
    <a:clrScheme name="Theme 2">
      <a:dk1>
        <a:srgbClr val="000000"/>
      </a:dk1>
      <a:lt1>
        <a:sysClr val="window" lastClr="FFFFFF"/>
      </a:lt1>
      <a:dk2>
        <a:srgbClr val="0B3958"/>
      </a:dk2>
      <a:lt2>
        <a:srgbClr val="DBEFF9"/>
      </a:lt2>
      <a:accent1>
        <a:srgbClr val="56BFCA"/>
      </a:accent1>
      <a:accent2>
        <a:srgbClr val="16A5C2"/>
      </a:accent2>
      <a:accent3>
        <a:srgbClr val="0788AF"/>
      </a:accent3>
      <a:accent4>
        <a:srgbClr val="0C6D98"/>
      </a:accent4>
      <a:accent5>
        <a:srgbClr val="1D5686"/>
      </a:accent5>
      <a:accent6>
        <a:srgbClr val="1E3F68"/>
      </a:accent6>
      <a:hlink>
        <a:srgbClr val="FFFFFF"/>
      </a:hlink>
      <a:folHlink>
        <a:srgbClr val="FFFFFF"/>
      </a:folHlink>
    </a:clrScheme>
    <a:fontScheme name="Montserrat - Digi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2890</TotalTime>
  <Words>1006</Words>
  <Application>Microsoft Office PowerPoint</Application>
  <PresentationFormat>Widescreen</PresentationFormat>
  <Paragraphs>93</Paragraphs>
  <Slides>10</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Arial</vt:lpstr>
      <vt:lpstr>Bebas Neue Bold</vt:lpstr>
      <vt:lpstr>Calibri</vt:lpstr>
      <vt:lpstr>Lato</vt:lpstr>
      <vt:lpstr>Lato Bold</vt:lpstr>
      <vt:lpstr>Lato Light</vt:lpstr>
      <vt:lpstr>Lato Light Italic</vt:lpstr>
      <vt:lpstr>Lato Medium</vt:lpstr>
      <vt:lpstr>Montserrat</vt:lpstr>
      <vt:lpstr>Poppins</vt:lpstr>
      <vt:lpstr>proxima-nova</vt:lpstr>
      <vt:lpstr>Raleway</vt:lpstr>
      <vt:lpstr>Raleway Black</vt:lpstr>
      <vt:lpstr>Raleway Light</vt:lpstr>
      <vt:lpstr>Wingdings</vt:lpstr>
      <vt:lpstr>Digit - Multi 1 - Bright</vt:lpstr>
      <vt:lpstr>PowerPoint Presentation</vt:lpstr>
      <vt:lpstr>PowerPoint Presentation</vt:lpstr>
      <vt:lpstr>About Motorino.</vt:lpstr>
      <vt:lpstr>Data Collection, Clean-up and Exploration process.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Tyler L</cp:lastModifiedBy>
  <cp:revision>15</cp:revision>
  <dcterms:created xsi:type="dcterms:W3CDTF">2015-09-24T05:44:04Z</dcterms:created>
  <dcterms:modified xsi:type="dcterms:W3CDTF">2022-07-22T01:07:45Z</dcterms:modified>
</cp:coreProperties>
</file>